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B4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91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A999C6-2DAD-F0BB-CF72-AF97415CF2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E050B39-D0FD-D624-DE40-80ABEB12B9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  <a:endParaRPr lang="en-US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82556987-56D7-B64F-9324-6F318C38C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B6C67-8149-4438-8BBB-4EC6B904C01D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050DE30E-4AB9-944D-3BF6-0B071A246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FD068191-C1DF-F5B5-7C56-E939477B8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70A04-281E-4EEC-906E-00927FB3B9E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666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AB9CAA-980F-D8D4-3398-5630CCFB7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/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AE8D6FEE-9336-DD45-6D0A-414FA08232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C6493C4D-EAEE-435F-B105-34ACDF9AC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B6C67-8149-4438-8BBB-4EC6B904C01D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C8192AA2-9F93-29EB-5AAD-E52FB46EA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51F7C0D2-8AF1-CCC7-5DDD-4A54CE41C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70A04-281E-4EEC-906E-00927FB3B9E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015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48C38C7-F226-FB74-2402-47D00A96B1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  <a:endParaRPr lang="en-US"/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332F8FAD-B479-1289-9EEE-838B1C757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6AC7AA7D-9356-5A3B-C65D-F9C2F1DFF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B6C67-8149-4438-8BBB-4EC6B904C01D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CF82382D-82D0-0CA7-CDD3-57EEBD03A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622A8A57-B164-FC6F-34E9-B8E24C35B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70A04-281E-4EEC-906E-00927FB3B9E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268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27A79B-4791-C7AB-8001-177E9117B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3E91D97C-C75E-7AB5-008C-556DE26313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57F57355-3B15-E438-EF81-8A5BA4973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B6C67-8149-4438-8BBB-4EC6B904C01D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E1B91FF6-2D69-C390-975F-EA9D62368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7BE808E8-A0AF-1CE6-C0DD-DD223B164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70A04-281E-4EEC-906E-00927FB3B9E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218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73FA6A-FB35-A1A8-AA03-515D7A2E8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  <a:endParaRPr lang="en-US"/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0CAD4B19-6966-2A93-7CE8-D352CBCC40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934710D4-B0F1-E9FF-FA6A-F79DC888B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B6C67-8149-4438-8BBB-4EC6B904C01D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7EBD7DA0-D3AF-42D6-9A4D-40A9E90C4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EE9E2D3F-EC67-DE29-A8D0-65D00AB83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70A04-281E-4EEC-906E-00927FB3B9E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821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25D971-19BF-86E6-2224-D05F1373A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04D6A276-DD2C-79A2-0264-2BAEC036C1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00EB210F-4636-286E-F276-F51E9CEC00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C8EE1D78-E1B3-CEC5-D8CB-FB6633E4E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B6C67-8149-4438-8BBB-4EC6B904C01D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6CEA46F9-9E42-9DA1-00CE-D070B467D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44F4C1AE-EA0C-D9B0-61C0-48B61D6CA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70A04-281E-4EEC-906E-00927FB3B9E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754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67D360-1758-E0F7-D590-D5C6D50E6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/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F78395E7-1D72-C689-4758-0B5B25F110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FDF4C852-66D3-30EB-D9F5-31D3B3A3DC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77C58337-6FE7-23DF-96E6-E8BA77A26F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9A5CAF6C-DEB1-AB9B-1A0F-8FD53A68B9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6A83B201-D570-C1E0-58D6-67565AF83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B6C67-8149-4438-8BBB-4EC6B904C01D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2DEBF2F5-7BA8-942E-EA89-B5408B686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563C4478-839D-DF87-E0B6-76B65DF7D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70A04-281E-4EEC-906E-00927FB3B9E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749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7E74A0-7332-C89B-DBD2-218E158D8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/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858D0FB3-0469-1036-B980-44CF0C316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B6C67-8149-4438-8BBB-4EC6B904C01D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8AE5F638-F1CB-9A23-2EAA-3F6FE7585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F08ED9E5-C9D3-B1A5-FFAE-C963FAF3A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70A04-281E-4EEC-906E-00927FB3B9E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627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5C27AD3E-6294-2658-89A2-828EFA640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B6C67-8149-4438-8BBB-4EC6B904C01D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A1255507-56B4-3830-C053-9DAA43261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72559BAB-4F15-4F6D-8492-80E6F3EF2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70A04-281E-4EEC-906E-00927FB3B9E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268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E0731A-FEE4-1A70-70BE-5219E295C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  <a:endParaRPr lang="en-US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CF12620-FE50-B120-9D8F-C7B523FEF0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0ADD6039-C5C4-BFD1-36AE-97A2CBD995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7475F94D-1CC9-8B06-91CD-BA61A4DD0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B6C67-8149-4438-8BBB-4EC6B904C01D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2B518D38-5C87-72E4-5446-B08F56336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4BE6CA79-1D6B-BB2A-29C0-EEE270A80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70A04-281E-4EEC-906E-00927FB3B9E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476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059278-3427-5F90-D662-81B8DCAAD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  <a:endParaRPr lang="en-US"/>
          </a:p>
        </p:txBody>
      </p:sp>
      <p:sp>
        <p:nvSpPr>
          <p:cNvPr id="3" name="Marcador de Posição da Imagem 2">
            <a:extLst>
              <a:ext uri="{FF2B5EF4-FFF2-40B4-BE49-F238E27FC236}">
                <a16:creationId xmlns:a16="http://schemas.microsoft.com/office/drawing/2014/main" id="{8E6FDE80-AD4D-809F-9401-378BB035EB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25230D46-A980-3974-6A21-405F04D16B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9CFC2058-B77A-09C1-6449-D0E54C1CF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B6C67-8149-4438-8BBB-4EC6B904C01D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8326571D-0D7B-2CA8-BAF8-CC1D83D86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4FD7471E-77CB-7512-5771-AB32A6C2C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70A04-281E-4EEC-906E-00927FB3B9E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420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D4F16ED8-493D-6505-860F-56F35332D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US"/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2D97739F-C639-5EEE-388E-0948D5205E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A7893EC1-49E7-7A7D-6A7B-D9D927544D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EB6C67-8149-4438-8BBB-4EC6B904C01D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2195059A-B167-29C0-36BE-EB63C7DA23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92F2B133-0797-0811-6F3B-1737C50820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770A04-281E-4EEC-906E-00927FB3B9E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567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tesc.ipc.pt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80606B-A984-278C-2AE3-919B1930303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CD743F38-B05A-B925-CE19-C4A8F9ECA55D}"/>
              </a:ext>
            </a:extLst>
          </p:cNvPr>
          <p:cNvSpPr/>
          <p:nvPr/>
        </p:nvSpPr>
        <p:spPr>
          <a:xfrm>
            <a:off x="0" y="0"/>
            <a:ext cx="12192000" cy="4162425"/>
          </a:xfrm>
          <a:prstGeom prst="rect">
            <a:avLst/>
          </a:prstGeom>
          <a:solidFill>
            <a:srgbClr val="3CB4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28D40DF6-A50B-069E-7778-A7813372E2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690" y="639763"/>
            <a:ext cx="2575630" cy="1655762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F5F2D90E-E2E2-738B-C163-35680DD6D819}"/>
              </a:ext>
            </a:extLst>
          </p:cNvPr>
          <p:cNvSpPr/>
          <p:nvPr/>
        </p:nvSpPr>
        <p:spPr>
          <a:xfrm>
            <a:off x="2705100" y="3105150"/>
            <a:ext cx="8395210" cy="23876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8E34135-D661-7644-F086-1DB6DEE82775}"/>
              </a:ext>
            </a:extLst>
          </p:cNvPr>
          <p:cNvSpPr txBox="1"/>
          <p:nvPr/>
        </p:nvSpPr>
        <p:spPr>
          <a:xfrm>
            <a:off x="3152775" y="3242718"/>
            <a:ext cx="76390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Título</a:t>
            </a:r>
            <a:endParaRPr lang="en-US" sz="4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7C14D422-4C03-C7A7-4210-12C9AE9F5C29}"/>
              </a:ext>
            </a:extLst>
          </p:cNvPr>
          <p:cNvSpPr txBox="1"/>
          <p:nvPr/>
        </p:nvSpPr>
        <p:spPr>
          <a:xfrm>
            <a:off x="3238500" y="4695825"/>
            <a:ext cx="6076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/>
              <a:t>Subtítulo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92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4F43E9-0CCF-2D7D-9AAC-5659DF956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</p:spPr>
        <p:txBody>
          <a:bodyPr>
            <a:normAutofit/>
          </a:bodyPr>
          <a:lstStyle/>
          <a:p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17E3B27E-B035-D5F7-E6EF-91304E1098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7100"/>
            <a:ext cx="10515600" cy="4351338"/>
          </a:xfrm>
        </p:spPr>
        <p:txBody>
          <a:bodyPr>
            <a:normAutofit/>
          </a:bodyPr>
          <a:lstStyle/>
          <a:p>
            <a:endParaRPr lang="en-US" sz="2400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FE8C9591-4F74-E40D-E573-AFA981509988}"/>
              </a:ext>
            </a:extLst>
          </p:cNvPr>
          <p:cNvSpPr/>
          <p:nvPr/>
        </p:nvSpPr>
        <p:spPr>
          <a:xfrm>
            <a:off x="0" y="0"/>
            <a:ext cx="12192000" cy="600075"/>
          </a:xfrm>
          <a:prstGeom prst="rect">
            <a:avLst/>
          </a:prstGeom>
          <a:solidFill>
            <a:srgbClr val="3CB4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24BF75A-6C4A-2D79-85A9-9718E18DCA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571" y="172805"/>
            <a:ext cx="1854329" cy="26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267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398D2E-B93A-D8F4-0D73-E9F25B89D4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138C62-E2CF-C082-9612-2488D360E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</p:spPr>
        <p:txBody>
          <a:bodyPr>
            <a:normAutofit/>
          </a:bodyPr>
          <a:lstStyle/>
          <a:p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7E406F1-C7A1-49C1-DC15-1B9B426D62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7100"/>
            <a:ext cx="10515600" cy="4351338"/>
          </a:xfrm>
        </p:spPr>
        <p:txBody>
          <a:bodyPr>
            <a:normAutofit/>
          </a:bodyPr>
          <a:lstStyle/>
          <a:p>
            <a:endParaRPr lang="en-US" sz="2400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88D3D1D9-98B6-579E-C26B-8D462657BC78}"/>
              </a:ext>
            </a:extLst>
          </p:cNvPr>
          <p:cNvSpPr/>
          <p:nvPr/>
        </p:nvSpPr>
        <p:spPr>
          <a:xfrm>
            <a:off x="0" y="0"/>
            <a:ext cx="12192000" cy="600075"/>
          </a:xfrm>
          <a:prstGeom prst="rect">
            <a:avLst/>
          </a:prstGeom>
          <a:solidFill>
            <a:srgbClr val="3CB4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A7A2A93-607A-195C-38D5-4CE1A0DE28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571" y="172805"/>
            <a:ext cx="1854329" cy="26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03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647D19-C258-29E3-09C7-7BEF2AF56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A29A6709-1AF7-4508-7511-21A8D73449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3429000"/>
            <a:ext cx="5114925" cy="1365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PT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Escola Superior de Tecnologia da Saúde de Coimbra</a:t>
            </a:r>
          </a:p>
          <a:p>
            <a:pPr marL="0" indent="0">
              <a:buNone/>
            </a:pPr>
            <a:r>
              <a:rPr lang="pt-PT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Rua 5 de outubro</a:t>
            </a:r>
          </a:p>
          <a:p>
            <a:pPr marL="0" indent="0">
              <a:buNone/>
            </a:pPr>
            <a:r>
              <a:rPr lang="pt-PT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S. Martinho do Bispo</a:t>
            </a:r>
          </a:p>
          <a:p>
            <a:pPr marL="0" indent="0">
              <a:buNone/>
            </a:pPr>
            <a:r>
              <a:rPr lang="pt-PT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3045-043 Coimbra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9655BB88-37DC-CFA9-1AA8-EB736AD453B7}"/>
              </a:ext>
            </a:extLst>
          </p:cNvPr>
          <p:cNvSpPr/>
          <p:nvPr/>
        </p:nvSpPr>
        <p:spPr>
          <a:xfrm>
            <a:off x="0" y="0"/>
            <a:ext cx="12192000" cy="600075"/>
          </a:xfrm>
          <a:prstGeom prst="rect">
            <a:avLst/>
          </a:prstGeom>
          <a:solidFill>
            <a:srgbClr val="3CB4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124BCDA-7324-7789-8DFE-E814DA8C17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571" y="172805"/>
            <a:ext cx="1854329" cy="265027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70340229-063C-16C8-7851-AD5964ED6B92}"/>
              </a:ext>
            </a:extLst>
          </p:cNvPr>
          <p:cNvSpPr txBox="1"/>
          <p:nvPr/>
        </p:nvSpPr>
        <p:spPr>
          <a:xfrm>
            <a:off x="990600" y="2957097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PT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Nome</a:t>
            </a:r>
            <a:endParaRPr lang="en-US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78A6183-642C-0A0D-F18C-406FFDBF9604}"/>
              </a:ext>
            </a:extLst>
          </p:cNvPr>
          <p:cNvSpPr txBox="1"/>
          <p:nvPr/>
        </p:nvSpPr>
        <p:spPr>
          <a:xfrm>
            <a:off x="1009650" y="5162550"/>
            <a:ext cx="3619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xxx@estesc.ipc.pt</a:t>
            </a:r>
          </a:p>
          <a:p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www.estesc.ipc.pt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9C34FBF0-F87C-14A9-8077-A8CDF6E444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5741" y="2292098"/>
            <a:ext cx="4242310" cy="272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96695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36</Words>
  <Application>Microsoft Office PowerPoint</Application>
  <PresentationFormat>Ecrã Panorâmico</PresentationFormat>
  <Paragraphs>9</Paragraphs>
  <Slides>4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Calibri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Sandra Marina Mesquita Ferreira</dc:creator>
  <cp:lastModifiedBy>Sandra Marina Mesquita Ferreira</cp:lastModifiedBy>
  <cp:revision>2</cp:revision>
  <dcterms:created xsi:type="dcterms:W3CDTF">2026-08-19T14:23:24Z</dcterms:created>
  <dcterms:modified xsi:type="dcterms:W3CDTF">2026-08-19T14:32:22Z</dcterms:modified>
</cp:coreProperties>
</file>