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3"/>
  </p:notesMasterIdLst>
  <p:handoutMasterIdLst>
    <p:handoutMasterId r:id="rId4"/>
  </p:handoutMasterIdLst>
  <p:sldIdLst>
    <p:sldId id="259" r:id="rId2"/>
  </p:sldIdLst>
  <p:sldSz cx="32404050" cy="43205400"/>
  <p:notesSz cx="7099300" cy="10223500"/>
  <p:defaultTextStyle>
    <a:defPPr>
      <a:defRPr lang="pt-PT"/>
    </a:defPPr>
    <a:lvl1pPr algn="l" defTabSz="3671888" rtl="0" eaLnBrk="0" fontAlgn="base" hangingPunct="0">
      <a:spcBef>
        <a:spcPct val="0"/>
      </a:spcBef>
      <a:spcAft>
        <a:spcPct val="0"/>
      </a:spcAft>
      <a:defRPr sz="7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1835150" indent="-1377950" algn="l" defTabSz="3671888" rtl="0" eaLnBrk="0" fontAlgn="base" hangingPunct="0">
      <a:spcBef>
        <a:spcPct val="0"/>
      </a:spcBef>
      <a:spcAft>
        <a:spcPct val="0"/>
      </a:spcAft>
      <a:defRPr sz="7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3671888" indent="-2757488" algn="l" defTabSz="3671888" rtl="0" eaLnBrk="0" fontAlgn="base" hangingPunct="0">
      <a:spcBef>
        <a:spcPct val="0"/>
      </a:spcBef>
      <a:spcAft>
        <a:spcPct val="0"/>
      </a:spcAft>
      <a:defRPr sz="7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5507038" indent="-4135438" algn="l" defTabSz="3671888" rtl="0" eaLnBrk="0" fontAlgn="base" hangingPunct="0">
      <a:spcBef>
        <a:spcPct val="0"/>
      </a:spcBef>
      <a:spcAft>
        <a:spcPct val="0"/>
      </a:spcAft>
      <a:defRPr sz="7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7343775" indent="-5514975" algn="l" defTabSz="3671888" rtl="0" eaLnBrk="0" fontAlgn="base" hangingPunct="0">
      <a:spcBef>
        <a:spcPct val="0"/>
      </a:spcBef>
      <a:spcAft>
        <a:spcPct val="0"/>
      </a:spcAft>
      <a:defRPr sz="7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7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sz="7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sz="7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sz="7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517" userDrawn="1">
          <p15:clr>
            <a:srgbClr val="A4A3A4"/>
          </p15:clr>
        </p15:guide>
        <p15:guide id="2" pos="1020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B4E6"/>
    <a:srgbClr val="00AEEF"/>
    <a:srgbClr val="FFFFFF"/>
    <a:srgbClr val="0072BC"/>
    <a:srgbClr val="FFFF00"/>
    <a:srgbClr val="008000"/>
    <a:srgbClr val="33CC33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em Estilo, Tabela com Grelh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270" autoAdjust="0"/>
    <p:restoredTop sz="99822" autoAdjust="0"/>
  </p:normalViewPr>
  <p:slideViewPr>
    <p:cSldViewPr showGuides="1">
      <p:cViewPr varScale="1">
        <p:scale>
          <a:sx n="17" d="100"/>
          <a:sy n="17" d="100"/>
        </p:scale>
        <p:origin x="3552" y="132"/>
      </p:cViewPr>
      <p:guideLst>
        <p:guide orient="horz" pos="13517"/>
        <p:guide pos="1020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48" d="100"/>
          <a:sy n="48" d="100"/>
        </p:scale>
        <p:origin x="1878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>
            <a:extLst>
              <a:ext uri="{FF2B5EF4-FFF2-40B4-BE49-F238E27FC236}">
                <a16:creationId xmlns:a16="http://schemas.microsoft.com/office/drawing/2014/main" id="{6BC1F171-B51F-0821-D82D-D36FF8172D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8CBCA2EB-812C-839F-FA5C-734D999FD56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BB5AEFE-54CD-43E5-A3F5-F0F695B2A316}" type="datetimeFigureOut">
              <a:rPr lang="pt-PT"/>
              <a:pPr>
                <a:defRPr/>
              </a:pPr>
              <a:t>20/08/2026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46FEA6AD-CB12-3CBE-71D8-8B195697CE8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10738"/>
            <a:ext cx="3076575" cy="512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DAA5D1C9-96BE-D5BF-104D-CDBDD19AF79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1138" y="9710738"/>
            <a:ext cx="3076575" cy="51276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1580B29-6496-4F6A-A395-76B71AB340CF}" type="slidenum">
              <a:rPr lang="pt-PT" altLang="pt-PT"/>
              <a:pPr>
                <a:defRPr/>
              </a:pPr>
              <a:t>‹nº›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>
            <a:extLst>
              <a:ext uri="{FF2B5EF4-FFF2-40B4-BE49-F238E27FC236}">
                <a16:creationId xmlns:a16="http://schemas.microsoft.com/office/drawing/2014/main" id="{28EB6892-9B91-EE3C-7E9E-6DB4A72C30A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8969" tIns="49485" rIns="98969" bIns="49485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9DFD97D2-C2BB-9A39-C3D1-BCBE60FB97B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8969" tIns="49485" rIns="98969" bIns="49485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F0DEC38C-4CE7-43BC-B7C4-8B2AB14DD21C}" type="datetimeFigureOut">
              <a:rPr lang="pt-PT"/>
              <a:pPr>
                <a:defRPr/>
              </a:pPr>
              <a:t>20/08/2026</a:t>
            </a:fld>
            <a:endParaRPr lang="pt-PT"/>
          </a:p>
        </p:txBody>
      </p:sp>
      <p:sp>
        <p:nvSpPr>
          <p:cNvPr id="4" name="Marcador de Posição da Imagem do Diapositivo 3">
            <a:extLst>
              <a:ext uri="{FF2B5EF4-FFF2-40B4-BE49-F238E27FC236}">
                <a16:creationId xmlns:a16="http://schemas.microsoft.com/office/drawing/2014/main" id="{32BDE7B0-31D3-5F12-29A3-3474210DE77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111375" y="766763"/>
            <a:ext cx="2876550" cy="3833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969" tIns="49485" rIns="98969" bIns="49485" rtlCol="0" anchor="ctr"/>
          <a:lstStyle/>
          <a:p>
            <a:pPr lvl="0"/>
            <a:endParaRPr lang="pt-PT" noProof="0"/>
          </a:p>
        </p:txBody>
      </p:sp>
      <p:sp>
        <p:nvSpPr>
          <p:cNvPr id="5" name="Marcador de Posição de Notas 4">
            <a:extLst>
              <a:ext uri="{FF2B5EF4-FFF2-40B4-BE49-F238E27FC236}">
                <a16:creationId xmlns:a16="http://schemas.microsoft.com/office/drawing/2014/main" id="{4C21344A-731A-E12D-FF0A-E47E6A8BC6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9613" y="4856163"/>
            <a:ext cx="5680075" cy="4600575"/>
          </a:xfrm>
          <a:prstGeom prst="rect">
            <a:avLst/>
          </a:prstGeom>
        </p:spPr>
        <p:txBody>
          <a:bodyPr vert="horz" lIns="98969" tIns="49485" rIns="98969" bIns="49485" rtlCol="0">
            <a:normAutofit/>
          </a:bodyPr>
          <a:lstStyle/>
          <a:p>
            <a:pPr lvl="0"/>
            <a:r>
              <a:rPr lang="pt-PT" noProof="0"/>
              <a:t>Clique para editar os estilos</a:t>
            </a:r>
          </a:p>
          <a:p>
            <a:pPr lvl="1"/>
            <a:r>
              <a:rPr lang="pt-PT" noProof="0"/>
              <a:t>Segundo nível</a:t>
            </a:r>
          </a:p>
          <a:p>
            <a:pPr lvl="2"/>
            <a:r>
              <a:rPr lang="pt-PT" noProof="0"/>
              <a:t>Terceiro nível</a:t>
            </a:r>
          </a:p>
          <a:p>
            <a:pPr lvl="3"/>
            <a:r>
              <a:rPr lang="pt-PT" noProof="0"/>
              <a:t>Quarto nível</a:t>
            </a:r>
          </a:p>
          <a:p>
            <a:pPr lvl="4"/>
            <a:r>
              <a:rPr lang="pt-PT" noProof="0"/>
              <a:t>Quinto nível</a:t>
            </a:r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F18D2BF5-854C-A1E0-5232-FDE9023C76F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710738"/>
            <a:ext cx="3076575" cy="511175"/>
          </a:xfrm>
          <a:prstGeom prst="rect">
            <a:avLst/>
          </a:prstGeom>
        </p:spPr>
        <p:txBody>
          <a:bodyPr vert="horz" lIns="98969" tIns="49485" rIns="98969" bIns="49485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F140E3FF-FF9A-AD7E-97DD-ED928BC8FA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021138" y="9710738"/>
            <a:ext cx="3076575" cy="511175"/>
          </a:xfrm>
          <a:prstGeom prst="rect">
            <a:avLst/>
          </a:prstGeom>
        </p:spPr>
        <p:txBody>
          <a:bodyPr vert="horz" wrap="square" lIns="98969" tIns="49485" rIns="98969" bIns="4948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ED37FE12-3E8B-49EA-95EB-8D7592F463F1}" type="slidenum">
              <a:rPr lang="pt-PT" altLang="pt-PT"/>
              <a:pPr>
                <a:defRPr/>
              </a:pPr>
              <a:t>‹nº›</a:t>
            </a:fld>
            <a:endParaRPr lang="pt-PT" alt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3671888" rtl="0" eaLnBrk="0" fontAlgn="base" hangingPunct="0">
      <a:spcBef>
        <a:spcPct val="30000"/>
      </a:spcBef>
      <a:spcAft>
        <a:spcPct val="0"/>
      </a:spcAft>
      <a:defRPr sz="5100" kern="1200">
        <a:solidFill>
          <a:schemeClr val="tx1"/>
        </a:solidFill>
        <a:latin typeface="+mn-lt"/>
        <a:ea typeface="+mn-ea"/>
        <a:cs typeface="+mn-cs"/>
      </a:defRPr>
    </a:lvl1pPr>
    <a:lvl2pPr marL="1835150" algn="l" defTabSz="3671888" rtl="0" eaLnBrk="0" fontAlgn="base" hangingPunct="0">
      <a:spcBef>
        <a:spcPct val="30000"/>
      </a:spcBef>
      <a:spcAft>
        <a:spcPct val="0"/>
      </a:spcAft>
      <a:defRPr sz="5100" kern="1200">
        <a:solidFill>
          <a:schemeClr val="tx1"/>
        </a:solidFill>
        <a:latin typeface="+mn-lt"/>
        <a:ea typeface="+mn-ea"/>
        <a:cs typeface="+mn-cs"/>
      </a:defRPr>
    </a:lvl2pPr>
    <a:lvl3pPr marL="3671888" algn="l" defTabSz="3671888" rtl="0" eaLnBrk="0" fontAlgn="base" hangingPunct="0">
      <a:spcBef>
        <a:spcPct val="30000"/>
      </a:spcBef>
      <a:spcAft>
        <a:spcPct val="0"/>
      </a:spcAft>
      <a:defRPr sz="5100" kern="1200">
        <a:solidFill>
          <a:schemeClr val="tx1"/>
        </a:solidFill>
        <a:latin typeface="+mn-lt"/>
        <a:ea typeface="+mn-ea"/>
        <a:cs typeface="+mn-cs"/>
      </a:defRPr>
    </a:lvl3pPr>
    <a:lvl4pPr marL="5507038" algn="l" defTabSz="3671888" rtl="0" eaLnBrk="0" fontAlgn="base" hangingPunct="0">
      <a:spcBef>
        <a:spcPct val="30000"/>
      </a:spcBef>
      <a:spcAft>
        <a:spcPct val="0"/>
      </a:spcAft>
      <a:defRPr sz="5100" kern="1200">
        <a:solidFill>
          <a:schemeClr val="tx1"/>
        </a:solidFill>
        <a:latin typeface="+mn-lt"/>
        <a:ea typeface="+mn-ea"/>
        <a:cs typeface="+mn-cs"/>
      </a:defRPr>
    </a:lvl4pPr>
    <a:lvl5pPr marL="7343775" algn="l" defTabSz="3671888" rtl="0" eaLnBrk="0" fontAlgn="base" hangingPunct="0">
      <a:spcBef>
        <a:spcPct val="30000"/>
      </a:spcBef>
      <a:spcAft>
        <a:spcPct val="0"/>
      </a:spcAft>
      <a:defRPr sz="5100" kern="1200">
        <a:solidFill>
          <a:schemeClr val="tx1"/>
        </a:solidFill>
        <a:latin typeface="+mn-lt"/>
        <a:ea typeface="+mn-ea"/>
        <a:cs typeface="+mn-cs"/>
      </a:defRPr>
    </a:lvl5pPr>
    <a:lvl6pPr marL="9179722" algn="l" defTabSz="3671888" rtl="0" eaLnBrk="1" latinLnBrk="0" hangingPunct="1">
      <a:defRPr sz="5100" kern="1200">
        <a:solidFill>
          <a:schemeClr val="tx1"/>
        </a:solidFill>
        <a:latin typeface="+mn-lt"/>
        <a:ea typeface="+mn-ea"/>
        <a:cs typeface="+mn-cs"/>
      </a:defRPr>
    </a:lvl6pPr>
    <a:lvl7pPr marL="11015667" algn="l" defTabSz="3671888" rtl="0" eaLnBrk="1" latinLnBrk="0" hangingPunct="1">
      <a:defRPr sz="5100" kern="1200">
        <a:solidFill>
          <a:schemeClr val="tx1"/>
        </a:solidFill>
        <a:latin typeface="+mn-lt"/>
        <a:ea typeface="+mn-ea"/>
        <a:cs typeface="+mn-cs"/>
      </a:defRPr>
    </a:lvl7pPr>
    <a:lvl8pPr marL="12851610" algn="l" defTabSz="3671888" rtl="0" eaLnBrk="1" latinLnBrk="0" hangingPunct="1">
      <a:defRPr sz="5100" kern="1200">
        <a:solidFill>
          <a:schemeClr val="tx1"/>
        </a:solidFill>
        <a:latin typeface="+mn-lt"/>
        <a:ea typeface="+mn-ea"/>
        <a:cs typeface="+mn-cs"/>
      </a:defRPr>
    </a:lvl8pPr>
    <a:lvl9pPr marL="14687556" algn="l" defTabSz="3671888" rtl="0" eaLnBrk="1" latinLnBrk="0" hangingPunct="1">
      <a:defRPr sz="5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6">
            <a:extLst>
              <a:ext uri="{FF2B5EF4-FFF2-40B4-BE49-F238E27FC236}">
                <a16:creationId xmlns:a16="http://schemas.microsoft.com/office/drawing/2014/main" id="{2B419F42-DE53-AA35-696D-3BBF52CF59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80088" y="41692513"/>
            <a:ext cx="731837" cy="72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9157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m 1">
            <a:extLst>
              <a:ext uri="{FF2B5EF4-FFF2-40B4-BE49-F238E27FC236}">
                <a16:creationId xmlns:a16="http://schemas.microsoft.com/office/drawing/2014/main" id="{1DF7A62E-A28A-F03D-18A4-B78EEE8E642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2650" y="714375"/>
            <a:ext cx="23698200" cy="111125"/>
          </a:xfrm>
          <a:prstGeom prst="rect">
            <a:avLst/>
          </a:prstGeom>
          <a:solidFill>
            <a:srgbClr val="3CB4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Imagem 5">
            <a:extLst>
              <a:ext uri="{FF2B5EF4-FFF2-40B4-BE49-F238E27FC236}">
                <a16:creationId xmlns:a16="http://schemas.microsoft.com/office/drawing/2014/main" id="{441A0385-1D81-91DB-86DD-1C96BF52766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200" y="42124313"/>
            <a:ext cx="29457650" cy="138112"/>
          </a:xfrm>
          <a:prstGeom prst="rect">
            <a:avLst/>
          </a:prstGeom>
          <a:solidFill>
            <a:srgbClr val="3CB4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Imagem 6">
            <a:extLst>
              <a:ext uri="{FF2B5EF4-FFF2-40B4-BE49-F238E27FC236}">
                <a16:creationId xmlns:a16="http://schemas.microsoft.com/office/drawing/2014/main" id="{C69EDB33-79AF-62E2-700D-6A74E7EC2B4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80088" y="41692513"/>
            <a:ext cx="731837" cy="72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CF96FA37-D4E8-EBB0-A0CE-5A0FABC0E45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409" y="455260"/>
            <a:ext cx="7805230" cy="501764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24288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1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24288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Calibri Light" panose="020F0302020204030204" pitchFamily="34" charset="0"/>
        </a:defRPr>
      </a:lvl2pPr>
      <a:lvl3pPr algn="l" defTabSz="24288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Calibri Light" panose="020F0302020204030204" pitchFamily="34" charset="0"/>
        </a:defRPr>
      </a:lvl3pPr>
      <a:lvl4pPr algn="l" defTabSz="24288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Calibri Light" panose="020F0302020204030204" pitchFamily="34" charset="0"/>
        </a:defRPr>
      </a:lvl4pPr>
      <a:lvl5pPr algn="l" defTabSz="24288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2428875" rtl="0" fontAlgn="base">
        <a:lnSpc>
          <a:spcPct val="90000"/>
        </a:lnSpc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2428875" rtl="0" fontAlgn="base">
        <a:lnSpc>
          <a:spcPct val="90000"/>
        </a:lnSpc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2428875" rtl="0" fontAlgn="base">
        <a:lnSpc>
          <a:spcPct val="90000"/>
        </a:lnSpc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2428875" rtl="0" fontAlgn="base">
        <a:lnSpc>
          <a:spcPct val="90000"/>
        </a:lnSpc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606425" indent="-606425" algn="l" defTabSz="2428875" rtl="0" eaLnBrk="0" fontAlgn="base" hangingPunct="0">
        <a:lnSpc>
          <a:spcPct val="90000"/>
        </a:lnSpc>
        <a:spcBef>
          <a:spcPts val="2663"/>
        </a:spcBef>
        <a:spcAft>
          <a:spcPct val="0"/>
        </a:spcAft>
        <a:buFont typeface="Arial" panose="020B0604020202020204" pitchFamily="34" charset="0"/>
        <a:buChar char="•"/>
        <a:defRPr sz="7400" kern="1200">
          <a:solidFill>
            <a:schemeClr val="tx1"/>
          </a:solidFill>
          <a:latin typeface="+mn-lt"/>
          <a:ea typeface="+mn-ea"/>
          <a:cs typeface="+mn-cs"/>
        </a:defRPr>
      </a:lvl1pPr>
      <a:lvl2pPr marL="1822450" indent="-606425" algn="l" defTabSz="2428875" rtl="0" eaLnBrk="0" fontAlgn="base" hangingPunct="0">
        <a:lnSpc>
          <a:spcPct val="90000"/>
        </a:lnSpc>
        <a:spcBef>
          <a:spcPts val="1325"/>
        </a:spcBef>
        <a:spcAft>
          <a:spcPct val="0"/>
        </a:spcAft>
        <a:buFont typeface="Arial" panose="020B0604020202020204" pitchFamily="34" charset="0"/>
        <a:buChar char="•"/>
        <a:defRPr sz="6300" kern="1200">
          <a:solidFill>
            <a:schemeClr val="tx1"/>
          </a:solidFill>
          <a:latin typeface="+mn-lt"/>
          <a:ea typeface="+mn-ea"/>
          <a:cs typeface="+mn-cs"/>
        </a:defRPr>
      </a:lvl2pPr>
      <a:lvl3pPr marL="3036888" indent="-606425" algn="l" defTabSz="2428875" rtl="0" eaLnBrk="0" fontAlgn="base" hangingPunct="0">
        <a:lnSpc>
          <a:spcPct val="90000"/>
        </a:lnSpc>
        <a:spcBef>
          <a:spcPts val="1325"/>
        </a:spcBef>
        <a:spcAft>
          <a:spcPct val="0"/>
        </a:spcAft>
        <a:buFont typeface="Arial" panose="020B0604020202020204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3pPr>
      <a:lvl4pPr marL="4252913" indent="-606425" algn="l" defTabSz="2428875" rtl="0" eaLnBrk="0" fontAlgn="base" hangingPunct="0">
        <a:lnSpc>
          <a:spcPct val="90000"/>
        </a:lnSpc>
        <a:spcBef>
          <a:spcPts val="1325"/>
        </a:spcBef>
        <a:spcAft>
          <a:spcPct val="0"/>
        </a:spcAft>
        <a:buFont typeface="Arial" panose="020B0604020202020204" pitchFamily="34" charset="0"/>
        <a:buChar char="•"/>
        <a:defRPr sz="4700" kern="1200">
          <a:solidFill>
            <a:schemeClr val="tx1"/>
          </a:solidFill>
          <a:latin typeface="+mn-lt"/>
          <a:ea typeface="+mn-ea"/>
          <a:cs typeface="+mn-cs"/>
        </a:defRPr>
      </a:lvl4pPr>
      <a:lvl5pPr marL="5467350" indent="-606425" algn="l" defTabSz="2428875" rtl="0" eaLnBrk="0" fontAlgn="base" hangingPunct="0">
        <a:lnSpc>
          <a:spcPct val="90000"/>
        </a:lnSpc>
        <a:spcBef>
          <a:spcPts val="1325"/>
        </a:spcBef>
        <a:spcAft>
          <a:spcPct val="0"/>
        </a:spcAft>
        <a:buFont typeface="Arial" panose="020B0604020202020204" pitchFamily="34" charset="0"/>
        <a:buChar char="•"/>
        <a:defRPr sz="4700" kern="1200">
          <a:solidFill>
            <a:schemeClr val="tx1"/>
          </a:solidFill>
          <a:latin typeface="+mn-lt"/>
          <a:ea typeface="+mn-ea"/>
          <a:cs typeface="+mn-cs"/>
        </a:defRPr>
      </a:lvl5pPr>
      <a:lvl6pPr marL="6683304" indent="-607573" algn="l" defTabSz="2430292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4" kern="1200">
          <a:solidFill>
            <a:schemeClr val="tx1"/>
          </a:solidFill>
          <a:latin typeface="+mn-lt"/>
          <a:ea typeface="+mn-ea"/>
          <a:cs typeface="+mn-cs"/>
        </a:defRPr>
      </a:lvl6pPr>
      <a:lvl7pPr marL="7898450" indent="-607573" algn="l" defTabSz="2430292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4" kern="1200">
          <a:solidFill>
            <a:schemeClr val="tx1"/>
          </a:solidFill>
          <a:latin typeface="+mn-lt"/>
          <a:ea typeface="+mn-ea"/>
          <a:cs typeface="+mn-cs"/>
        </a:defRPr>
      </a:lvl7pPr>
      <a:lvl8pPr marL="9113596" indent="-607573" algn="l" defTabSz="2430292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4" kern="1200">
          <a:solidFill>
            <a:schemeClr val="tx1"/>
          </a:solidFill>
          <a:latin typeface="+mn-lt"/>
          <a:ea typeface="+mn-ea"/>
          <a:cs typeface="+mn-cs"/>
        </a:defRPr>
      </a:lvl8pPr>
      <a:lvl9pPr marL="10328742" indent="-607573" algn="l" defTabSz="2430292" rtl="0" eaLnBrk="1" latinLnBrk="0" hangingPunct="1">
        <a:lnSpc>
          <a:spcPct val="90000"/>
        </a:lnSpc>
        <a:spcBef>
          <a:spcPts val="1329"/>
        </a:spcBef>
        <a:buFont typeface="Arial" panose="020B0604020202020204" pitchFamily="34" charset="0"/>
        <a:buChar char="•"/>
        <a:defRPr sz="47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2430292" rtl="0" eaLnBrk="1" latinLnBrk="0" hangingPunct="1">
        <a:defRPr sz="4784" kern="1200">
          <a:solidFill>
            <a:schemeClr val="tx1"/>
          </a:solidFill>
          <a:latin typeface="+mn-lt"/>
          <a:ea typeface="+mn-ea"/>
          <a:cs typeface="+mn-cs"/>
        </a:defRPr>
      </a:lvl1pPr>
      <a:lvl2pPr marL="1215146" algn="l" defTabSz="2430292" rtl="0" eaLnBrk="1" latinLnBrk="0" hangingPunct="1">
        <a:defRPr sz="4784" kern="1200">
          <a:solidFill>
            <a:schemeClr val="tx1"/>
          </a:solidFill>
          <a:latin typeface="+mn-lt"/>
          <a:ea typeface="+mn-ea"/>
          <a:cs typeface="+mn-cs"/>
        </a:defRPr>
      </a:lvl2pPr>
      <a:lvl3pPr marL="2430292" algn="l" defTabSz="2430292" rtl="0" eaLnBrk="1" latinLnBrk="0" hangingPunct="1">
        <a:defRPr sz="4784" kern="1200">
          <a:solidFill>
            <a:schemeClr val="tx1"/>
          </a:solidFill>
          <a:latin typeface="+mn-lt"/>
          <a:ea typeface="+mn-ea"/>
          <a:cs typeface="+mn-cs"/>
        </a:defRPr>
      </a:lvl3pPr>
      <a:lvl4pPr marL="3645438" algn="l" defTabSz="2430292" rtl="0" eaLnBrk="1" latinLnBrk="0" hangingPunct="1">
        <a:defRPr sz="4784" kern="1200">
          <a:solidFill>
            <a:schemeClr val="tx1"/>
          </a:solidFill>
          <a:latin typeface="+mn-lt"/>
          <a:ea typeface="+mn-ea"/>
          <a:cs typeface="+mn-cs"/>
        </a:defRPr>
      </a:lvl4pPr>
      <a:lvl5pPr marL="4860585" algn="l" defTabSz="2430292" rtl="0" eaLnBrk="1" latinLnBrk="0" hangingPunct="1">
        <a:defRPr sz="4784" kern="1200">
          <a:solidFill>
            <a:schemeClr val="tx1"/>
          </a:solidFill>
          <a:latin typeface="+mn-lt"/>
          <a:ea typeface="+mn-ea"/>
          <a:cs typeface="+mn-cs"/>
        </a:defRPr>
      </a:lvl5pPr>
      <a:lvl6pPr marL="6075731" algn="l" defTabSz="2430292" rtl="0" eaLnBrk="1" latinLnBrk="0" hangingPunct="1">
        <a:defRPr sz="4784" kern="1200">
          <a:solidFill>
            <a:schemeClr val="tx1"/>
          </a:solidFill>
          <a:latin typeface="+mn-lt"/>
          <a:ea typeface="+mn-ea"/>
          <a:cs typeface="+mn-cs"/>
        </a:defRPr>
      </a:lvl6pPr>
      <a:lvl7pPr marL="7290877" algn="l" defTabSz="2430292" rtl="0" eaLnBrk="1" latinLnBrk="0" hangingPunct="1">
        <a:defRPr sz="4784" kern="1200">
          <a:solidFill>
            <a:schemeClr val="tx1"/>
          </a:solidFill>
          <a:latin typeface="+mn-lt"/>
          <a:ea typeface="+mn-ea"/>
          <a:cs typeface="+mn-cs"/>
        </a:defRPr>
      </a:lvl7pPr>
      <a:lvl8pPr marL="8506023" algn="l" defTabSz="2430292" rtl="0" eaLnBrk="1" latinLnBrk="0" hangingPunct="1">
        <a:defRPr sz="4784" kern="1200">
          <a:solidFill>
            <a:schemeClr val="tx1"/>
          </a:solidFill>
          <a:latin typeface="+mn-lt"/>
          <a:ea typeface="+mn-ea"/>
          <a:cs typeface="+mn-cs"/>
        </a:defRPr>
      </a:lvl8pPr>
      <a:lvl9pPr marL="9721169" algn="l" defTabSz="2430292" rtl="0" eaLnBrk="1" latinLnBrk="0" hangingPunct="1">
        <a:defRPr sz="47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08" userDrawn="1">
          <p15:clr>
            <a:srgbClr val="F26B43"/>
          </p15:clr>
        </p15:guide>
        <p15:guide id="2" pos="1020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3519015D-0654-4EDD-2782-E584D2AE0B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5088" y="1655763"/>
            <a:ext cx="207391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275659" tIns="229644" rIns="275659" bIns="229644">
            <a:spAutoFit/>
          </a:bodyPr>
          <a:lstStyle/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600" dirty="0" err="1">
                <a:latin typeface="+mn-lt"/>
              </a:rPr>
              <a:t>Título</a:t>
            </a:r>
            <a:r>
              <a:rPr lang="en-US" sz="9600" dirty="0">
                <a:latin typeface="+mn-lt"/>
              </a:rPr>
              <a:t> da Comunicação</a:t>
            </a:r>
          </a:p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t-PT" sz="4400" b="1" cap="small" dirty="0">
              <a:latin typeface="+mn-lt"/>
            </a:endParaRPr>
          </a:p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PT" sz="4400" b="1" cap="small" dirty="0">
                <a:latin typeface="+mn-lt"/>
              </a:rPr>
              <a:t>Nome do Autor </a:t>
            </a:r>
            <a:r>
              <a:rPr lang="pt-PT" sz="4400" b="1" cap="small" baseline="30000" dirty="0">
                <a:latin typeface="+mn-lt"/>
              </a:rPr>
              <a:t>1)</a:t>
            </a:r>
            <a:r>
              <a:rPr lang="pt-PT" sz="4400" b="1" cap="small" dirty="0">
                <a:latin typeface="+mn-lt"/>
              </a:rPr>
              <a:t> </a:t>
            </a:r>
          </a:p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PT" sz="3200" i="1" baseline="30000" dirty="0">
                <a:latin typeface="+mn-lt"/>
              </a:rPr>
              <a:t>1)</a:t>
            </a:r>
            <a:r>
              <a:rPr lang="pt-PT" sz="3200" i="1" dirty="0">
                <a:latin typeface="+mn-lt"/>
              </a:rPr>
              <a:t> Instituto Politécnico de Coimbra, ESTESC-Coimbra </a:t>
            </a:r>
            <a:r>
              <a:rPr lang="pt-PT" sz="3200" i="1" dirty="0" err="1">
                <a:latin typeface="+mn-lt"/>
              </a:rPr>
              <a:t>Health</a:t>
            </a:r>
            <a:r>
              <a:rPr lang="pt-PT" sz="3200" i="1" dirty="0">
                <a:latin typeface="+mn-lt"/>
              </a:rPr>
              <a:t> </a:t>
            </a:r>
            <a:r>
              <a:rPr lang="pt-PT" sz="3200" i="1" dirty="0" err="1">
                <a:latin typeface="+mn-lt"/>
              </a:rPr>
              <a:t>School</a:t>
            </a:r>
            <a:r>
              <a:rPr lang="pt-PT" sz="3200" i="1" dirty="0">
                <a:latin typeface="+mn-lt"/>
              </a:rPr>
              <a:t>, Departamento, Portugal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9929</TotalTime>
  <Words>22</Words>
  <Application>Microsoft Office PowerPoint</Application>
  <PresentationFormat>Personalizados</PresentationFormat>
  <Paragraphs>4</Paragraphs>
  <Slides>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Diapositivo 1</dc:title>
  <dc:creator>Sarah Cordeiro</dc:creator>
  <cp:lastModifiedBy>Sandra Marina Mesquita Ferreira</cp:lastModifiedBy>
  <cp:revision>632</cp:revision>
  <dcterms:created xsi:type="dcterms:W3CDTF">2007-11-22T00:22:17Z</dcterms:created>
  <dcterms:modified xsi:type="dcterms:W3CDTF">2026-08-20T13:41:53Z</dcterms:modified>
</cp:coreProperties>
</file>