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metadata/core-properties" Target="docProps/core0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43200638" cy="21599525"/>
  <p:notesSz cx="7099300" cy="1022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03" userDrawn="1">
          <p15:clr>
            <a:srgbClr val="A4A3A4"/>
          </p15:clr>
        </p15:guide>
        <p15:guide id="2" pos="136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27" d="100"/>
          <a:sy n="27" d="100"/>
        </p:scale>
        <p:origin x="288" y="492"/>
      </p:cViewPr>
      <p:guideLst>
        <p:guide orient="horz" pos="6803"/>
        <p:guide pos="136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7099200" cy="1022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endParaRPr lang="en-US" sz="7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076560" cy="511200"/>
          </a:xfrm>
          <a:prstGeom prst="rect">
            <a:avLst/>
          </a:prstGeom>
          <a:noFill/>
          <a:ln w="0">
            <a:noFill/>
          </a:ln>
        </p:spPr>
        <p:txBody>
          <a:bodyPr lIns="99000" tIns="49320" rIns="99000" bIns="49320" anchor="t">
            <a:noAutofit/>
          </a:bodyPr>
          <a:lstStyle/>
          <a:p>
            <a:pPr indent="0">
              <a:buNone/>
              <a:tabLst>
                <a:tab pos="0" algn="l"/>
                <a:tab pos="3672000" algn="l"/>
                <a:tab pos="7343640" algn="l"/>
              </a:tabLst>
            </a:pPr>
            <a:endParaRPr lang="en-US" sz="7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4021200" y="0"/>
            <a:ext cx="3076560" cy="511200"/>
          </a:xfrm>
          <a:prstGeom prst="rect">
            <a:avLst/>
          </a:prstGeom>
          <a:noFill/>
          <a:ln w="0">
            <a:noFill/>
          </a:ln>
        </p:spPr>
        <p:txBody>
          <a:bodyPr lIns="99000" tIns="49320" rIns="99000" bIns="49320" anchor="t">
            <a:noAutofit/>
          </a:bodyPr>
          <a:lstStyle>
            <a:lvl1pPr indent="0" algn="r">
              <a:buNone/>
              <a:tabLst>
                <a:tab pos="0" algn="l"/>
                <a:tab pos="3672000" algn="l"/>
                <a:tab pos="7343640" algn="l"/>
              </a:tabLst>
              <a:defRPr lang="pt-PT" sz="13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  <a:tabLst>
                <a:tab pos="0" algn="l"/>
                <a:tab pos="3672000" algn="l"/>
                <a:tab pos="7343640" algn="l"/>
              </a:tabLst>
            </a:pPr>
            <a:r>
              <a:rPr lang="pt-PT" sz="13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&lt;date/time&gt;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3"/>
          <p:cNvSpPr>
            <a:spLocks noGrp="1" noRot="1" noChangeAspect="1"/>
          </p:cNvSpPr>
          <p:nvPr>
            <p:ph type="sldImg"/>
          </p:nvPr>
        </p:nvSpPr>
        <p:spPr>
          <a:xfrm>
            <a:off x="-284400" y="766440"/>
            <a:ext cx="7667640" cy="3833640"/>
          </a:xfrm>
          <a:prstGeom prst="rect">
            <a:avLst/>
          </a:prstGeom>
          <a:noFill/>
          <a:ln w="12600">
            <a:solidFill>
              <a:srgbClr val="000000"/>
            </a:solidFill>
            <a:miter/>
          </a:ln>
        </p:spPr>
        <p:txBody>
          <a:bodyPr lIns="99000" tIns="49320" rIns="99000" bIns="49320" anchor="ctr">
            <a:noAutofit/>
          </a:bodyPr>
          <a:lstStyle/>
          <a:p>
            <a:pPr indent="0" algn="ctr">
              <a:buNone/>
              <a:tabLst>
                <a:tab pos="0" algn="l"/>
                <a:tab pos="4894200" algn="l"/>
                <a:tab pos="9788400" algn="l"/>
              </a:tabLst>
            </a:pPr>
            <a:r>
              <a:rPr lang="en-US" sz="237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move the slide</a:t>
            </a: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709560" y="4856040"/>
            <a:ext cx="5680080" cy="4600800"/>
          </a:xfrm>
          <a:prstGeom prst="rect">
            <a:avLst/>
          </a:prstGeom>
          <a:noFill/>
          <a:ln w="0">
            <a:noFill/>
          </a:ln>
        </p:spPr>
        <p:txBody>
          <a:bodyPr lIns="99000" tIns="49320" rIns="99000" bIns="49320" anchor="t">
            <a:noAutofit/>
          </a:bodyPr>
          <a:lstStyle/>
          <a:p>
            <a:pPr indent="0">
              <a:spcBef>
                <a:spcPts val="1913"/>
              </a:spcBef>
              <a:buNone/>
              <a:tabLst>
                <a:tab pos="0" algn="l"/>
                <a:tab pos="3672000" algn="l"/>
                <a:tab pos="7343640" algn="l"/>
              </a:tabLst>
            </a:pPr>
            <a:r>
              <a:rPr lang="en-US" sz="5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ftr" idx="2"/>
          </p:nvPr>
        </p:nvSpPr>
        <p:spPr>
          <a:xfrm>
            <a:off x="0" y="9710640"/>
            <a:ext cx="3076560" cy="511200"/>
          </a:xfrm>
          <a:prstGeom prst="rect">
            <a:avLst/>
          </a:prstGeom>
          <a:noFill/>
          <a:ln w="0">
            <a:noFill/>
          </a:ln>
        </p:spPr>
        <p:txBody>
          <a:bodyPr lIns="99000" tIns="49320" rIns="99000" bIns="49320" anchor="b">
            <a:noAutofit/>
          </a:bodyPr>
          <a:lstStyle/>
          <a:p>
            <a:pPr indent="0">
              <a:buNone/>
              <a:tabLst>
                <a:tab pos="0" algn="l"/>
                <a:tab pos="3672000" algn="l"/>
                <a:tab pos="7343640" algn="l"/>
              </a:tabLst>
            </a:pPr>
            <a:endParaRPr lang="en-US" sz="7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6"/>
          <p:cNvSpPr>
            <a:spLocks noGrp="1"/>
          </p:cNvSpPr>
          <p:nvPr>
            <p:ph type="sldNum" idx="3"/>
          </p:nvPr>
        </p:nvSpPr>
        <p:spPr>
          <a:xfrm>
            <a:off x="4021200" y="9710640"/>
            <a:ext cx="3076560" cy="511200"/>
          </a:xfrm>
          <a:prstGeom prst="rect">
            <a:avLst/>
          </a:prstGeom>
          <a:noFill/>
          <a:ln w="0">
            <a:noFill/>
          </a:ln>
        </p:spPr>
        <p:txBody>
          <a:bodyPr lIns="99000" tIns="49320" rIns="99000" bIns="49320" anchor="b">
            <a:noAutofit/>
          </a:bodyPr>
          <a:lstStyle>
            <a:lvl1pPr indent="0" algn="r">
              <a:buNone/>
              <a:tabLst>
                <a:tab pos="0" algn="l"/>
                <a:tab pos="3672000" algn="l"/>
                <a:tab pos="7343640" algn="l"/>
              </a:tabLst>
              <a:defRPr lang="pt-PT" sz="13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  <a:tabLst>
                <a:tab pos="0" algn="l"/>
                <a:tab pos="3672000" algn="l"/>
                <a:tab pos="7343640" algn="l"/>
              </a:tabLst>
            </a:pPr>
            <a:fld id="{96892E5E-C06A-4989-B9B1-469E03D8FD18}" type="slidenum">
              <a:rPr lang="pt-PT" sz="13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‹nº›</a:t>
            </a:fld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284163" y="766763"/>
            <a:ext cx="7667626" cy="3833812"/>
          </a:xfrm>
          <a:prstGeom prst="rect">
            <a:avLst/>
          </a:prstGeom>
          <a:ln w="0">
            <a:noFill/>
          </a:ln>
        </p:spPr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709560" y="4856040"/>
            <a:ext cx="5680080" cy="4600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spcBef>
                <a:spcPts val="1913"/>
              </a:spcBef>
              <a:buNone/>
              <a:tabLst>
                <a:tab pos="0" algn="l"/>
                <a:tab pos="3672000" algn="l"/>
                <a:tab pos="7343640" algn="l"/>
              </a:tabLst>
            </a:pPr>
            <a:endParaRPr lang="pt-PT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" name="Marcador de Posição do Número do Diapositivo 3"/>
          <p:cNvSpPr/>
          <p:nvPr/>
        </p:nvSpPr>
        <p:spPr>
          <a:xfrm>
            <a:off x="4021200" y="9710640"/>
            <a:ext cx="3076560" cy="511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000" tIns="49320" rIns="99000" bIns="49320" anchor="b">
            <a:noAutofit/>
          </a:bodyPr>
          <a:lstStyle/>
          <a:p>
            <a:pPr algn="r">
              <a:tabLst>
                <a:tab pos="0" algn="l"/>
                <a:tab pos="3672000" algn="l"/>
                <a:tab pos="7343640" algn="l"/>
              </a:tabLst>
            </a:pPr>
            <a:fld id="{DB6C939C-6F78-44EA-9C6A-C81318889C19}" type="slidenum">
              <a:rPr lang="pt-PT" sz="13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1</a:t>
            </a:fld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exão reta 3"/>
          <p:cNvSpPr/>
          <p:nvPr/>
        </p:nvSpPr>
        <p:spPr>
          <a:xfrm>
            <a:off x="5349960" y="719280"/>
            <a:ext cx="37344240" cy="0"/>
          </a:xfrm>
          <a:prstGeom prst="line">
            <a:avLst/>
          </a:prstGeom>
          <a:ln w="127080">
            <a:solidFill>
              <a:srgbClr val="3CB4E6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6800" rIns="90000" bIns="-46800" anchor="t">
            <a:noAutofit/>
          </a:bodyPr>
          <a:lstStyle/>
          <a:p>
            <a:endParaRPr lang="en-US" sz="7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" name="Conexão reta 6"/>
          <p:cNvSpPr/>
          <p:nvPr/>
        </p:nvSpPr>
        <p:spPr>
          <a:xfrm flipV="1">
            <a:off x="671400" y="20880000"/>
            <a:ext cx="40514760" cy="136440"/>
          </a:xfrm>
          <a:prstGeom prst="line">
            <a:avLst/>
          </a:prstGeom>
          <a:ln w="127080">
            <a:solidFill>
              <a:srgbClr val="3CB4E6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endParaRPr lang="en-US" sz="7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1243440" y="21464640"/>
            <a:ext cx="249480" cy="45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t">
            <a:spAutoFit/>
          </a:bodyPr>
          <a:lstStyle/>
          <a:p>
            <a:pPr>
              <a:tabLst>
                <a:tab pos="0" algn="l"/>
                <a:tab pos="3672000" algn="l"/>
                <a:tab pos="7343640" algn="l"/>
              </a:tabLst>
            </a:pPr>
            <a:r>
              <a:rPr lang="pt-PT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6622920" y="1366920"/>
            <a:ext cx="36147600" cy="309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75760" tIns="229680" rIns="275760" bIns="229680" anchor="t">
            <a:spAutoFit/>
          </a:bodyPr>
          <a:lstStyle/>
          <a:p>
            <a:pPr algn="ctr">
              <a:lnSpc>
                <a:spcPct val="80000"/>
              </a:lnSpc>
              <a:tabLst>
                <a:tab pos="0" algn="l"/>
                <a:tab pos="3672000" algn="l"/>
                <a:tab pos="7343640" algn="l"/>
              </a:tabLst>
            </a:pPr>
            <a:r>
              <a:rPr lang="pt-PT" sz="96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Título da Comunicação</a:t>
            </a:r>
            <a:endParaRPr lang="en-US" sz="9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80000"/>
              </a:lnSpc>
              <a:tabLst>
                <a:tab pos="0" algn="l"/>
                <a:tab pos="3672000" algn="l"/>
                <a:tab pos="7343640" algn="l"/>
              </a:tabLst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80000"/>
              </a:lnSpc>
              <a:tabLst>
                <a:tab pos="0" algn="l"/>
                <a:tab pos="3672000" algn="l"/>
                <a:tab pos="7343640" algn="l"/>
              </a:tabLst>
            </a:pPr>
            <a:r>
              <a:rPr lang="pt-PT" sz="4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NOME DO AUTOR </a:t>
            </a:r>
            <a:r>
              <a:rPr lang="pt-PT" sz="4400" b="1" u="none" strike="noStrike" baseline="30000">
                <a:solidFill>
                  <a:srgbClr val="000000"/>
                </a:solidFill>
                <a:effectLst/>
                <a:uFillTx/>
                <a:latin typeface="Calibri"/>
              </a:rPr>
              <a:t>1)</a:t>
            </a:r>
            <a:r>
              <a:rPr lang="pt-PT" sz="4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80000"/>
              </a:lnSpc>
              <a:tabLst>
                <a:tab pos="0" algn="l"/>
                <a:tab pos="3672000" algn="l"/>
                <a:tab pos="7343640" algn="l"/>
              </a:tabLst>
            </a:pPr>
            <a:r>
              <a:rPr lang="pt-PT" sz="3200" b="0" i="1" u="none" strike="noStrike" baseline="30000">
                <a:solidFill>
                  <a:srgbClr val="000000"/>
                </a:solidFill>
                <a:effectLst/>
                <a:uFillTx/>
                <a:latin typeface="Calibri"/>
              </a:rPr>
              <a:t>1)</a:t>
            </a:r>
            <a:r>
              <a:rPr lang="pt-PT" sz="3200" b="0" i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Instituto Politécnico de Coimbra, ESTESC-Coimbra Health School, Departamento, Portugal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3" name="Imagem 6 (editável)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1240" y="20550024"/>
            <a:ext cx="731880" cy="72576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FEE238C-AB5A-A0AA-6F4E-E62A9FA34E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00" y="609153"/>
            <a:ext cx="5379480" cy="34582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24</Words>
  <Application>Microsoft Office PowerPoint</Application>
  <PresentationFormat>Personalizados</PresentationFormat>
  <Paragraphs>6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Sandra Marina Mesquita Ferreira</dc:creator>
  <cp:lastModifiedBy>Sandra Marina Mesquita Ferreira</cp:lastModifiedBy>
  <cp:revision>2</cp:revision>
  <dcterms:modified xsi:type="dcterms:W3CDTF">2026-08-20T13:33:47Z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2019-02-11T10:24:21Z</dcterms:created>
  <dc:creator>Sandra Marina Mesquita Ferreira</dc:creator>
  <dc:description/>
  <dc:language>en-US</dc:language>
  <cp:lastModifiedBy>Sandra Ferreira</cp:lastModifiedBy>
  <dcterms:modified xsi:type="dcterms:W3CDTF">2020-03-19T15:39:34Z</dcterms:modified>
  <cp:revision>2</cp:revision>
  <dc:subject/>
  <dc:title>Apresentação do PowerPoint</dc:title>
</cp:coreProperties>
</file>