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51206400" cy="28803600"/>
  <p:notesSz cx="6797675" cy="9926638"/>
  <p:defaultTextStyle>
    <a:defPPr>
      <a:defRPr lang="pt-PT"/>
    </a:defPPr>
    <a:lvl1pPr algn="l" defTabSz="2533128" rtl="0" eaLnBrk="0" fontAlgn="base" hangingPunct="0">
      <a:spcBef>
        <a:spcPct val="0"/>
      </a:spcBef>
      <a:spcAft>
        <a:spcPct val="0"/>
      </a:spcAft>
      <a:defRPr sz="5242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1266016" indent="-950608" algn="l" defTabSz="2533128" rtl="0" eaLnBrk="0" fontAlgn="base" hangingPunct="0">
      <a:spcBef>
        <a:spcPct val="0"/>
      </a:spcBef>
      <a:spcAft>
        <a:spcPct val="0"/>
      </a:spcAft>
      <a:defRPr sz="5242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2533128" indent="-1902311" algn="l" defTabSz="2533128" rtl="0" eaLnBrk="0" fontAlgn="base" hangingPunct="0">
      <a:spcBef>
        <a:spcPct val="0"/>
      </a:spcBef>
      <a:spcAft>
        <a:spcPct val="0"/>
      </a:spcAft>
      <a:defRPr sz="5242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3799146" indent="-2852918" algn="l" defTabSz="2533128" rtl="0" eaLnBrk="0" fontAlgn="base" hangingPunct="0">
      <a:spcBef>
        <a:spcPct val="0"/>
      </a:spcBef>
      <a:spcAft>
        <a:spcPct val="0"/>
      </a:spcAft>
      <a:defRPr sz="5242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5066257" indent="-3804621" algn="l" defTabSz="2533128" rtl="0" eaLnBrk="0" fontAlgn="base" hangingPunct="0">
      <a:spcBef>
        <a:spcPct val="0"/>
      </a:spcBef>
      <a:spcAft>
        <a:spcPct val="0"/>
      </a:spcAft>
      <a:defRPr sz="5242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1577046" algn="l" defTabSz="630818" rtl="0" eaLnBrk="1" latinLnBrk="0" hangingPunct="1">
      <a:defRPr sz="5242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1892453" algn="l" defTabSz="630818" rtl="0" eaLnBrk="1" latinLnBrk="0" hangingPunct="1">
      <a:defRPr sz="5242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2207862" algn="l" defTabSz="630818" rtl="0" eaLnBrk="1" latinLnBrk="0" hangingPunct="1">
      <a:defRPr sz="5242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2523272" algn="l" defTabSz="630818" rtl="0" eaLnBrk="1" latinLnBrk="0" hangingPunct="1">
      <a:defRPr sz="5242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073" userDrawn="1">
          <p15:clr>
            <a:srgbClr val="A4A3A4"/>
          </p15:clr>
        </p15:guide>
        <p15:guide id="2" pos="161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EEF"/>
    <a:srgbClr val="FFFFFF"/>
    <a:srgbClr val="0072BC"/>
    <a:srgbClr val="FFFF00"/>
    <a:srgbClr val="008000"/>
    <a:srgbClr val="33CC33"/>
    <a:srgbClr val="3333FF"/>
    <a:srgbClr val="3E1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em Estilo, Tabela com Grelh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29" autoAdjust="0"/>
    <p:restoredTop sz="99822" autoAdjust="0"/>
  </p:normalViewPr>
  <p:slideViewPr>
    <p:cSldViewPr>
      <p:cViewPr>
        <p:scale>
          <a:sx n="30" d="100"/>
          <a:sy n="30" d="100"/>
        </p:scale>
        <p:origin x="-2980" y="16"/>
      </p:cViewPr>
      <p:guideLst>
        <p:guide orient="horz" pos="9073"/>
        <p:guide pos="1613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2" d="100"/>
          <a:sy n="42" d="100"/>
        </p:scale>
        <p:origin x="2828" y="2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862" cy="497874"/>
          </a:xfrm>
          <a:prstGeom prst="rect">
            <a:avLst/>
          </a:prstGeom>
        </p:spPr>
        <p:txBody>
          <a:bodyPr vert="horz" lIns="88276" tIns="44138" rIns="88276" bIns="44138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50294" y="0"/>
            <a:ext cx="2945862" cy="497874"/>
          </a:xfrm>
          <a:prstGeom prst="rect">
            <a:avLst/>
          </a:prstGeom>
        </p:spPr>
        <p:txBody>
          <a:bodyPr vert="horz" lIns="88276" tIns="44138" rIns="88276" bIns="44138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5D52AF8-C4CA-49D2-8013-2EAE1CE09253}" type="datetimeFigureOut">
              <a:rPr lang="pt-PT"/>
              <a:pPr>
                <a:defRPr/>
              </a:pPr>
              <a:t>10/09/2025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9428765"/>
            <a:ext cx="2945862" cy="497873"/>
          </a:xfrm>
          <a:prstGeom prst="rect">
            <a:avLst/>
          </a:prstGeom>
        </p:spPr>
        <p:txBody>
          <a:bodyPr vert="horz" lIns="88276" tIns="44138" rIns="88276" bIns="44138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50294" y="9428765"/>
            <a:ext cx="2945862" cy="497873"/>
          </a:xfrm>
          <a:prstGeom prst="rect">
            <a:avLst/>
          </a:prstGeom>
        </p:spPr>
        <p:txBody>
          <a:bodyPr vert="horz" lIns="88276" tIns="44138" rIns="88276" bIns="44138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A67E67E-565D-47D7-834C-241E0C0BFA1C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864864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862" cy="496332"/>
          </a:xfrm>
          <a:prstGeom prst="rect">
            <a:avLst/>
          </a:prstGeom>
        </p:spPr>
        <p:txBody>
          <a:bodyPr vert="horz" lIns="95545" tIns="47773" rIns="95545" bIns="47773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50294" y="0"/>
            <a:ext cx="2945862" cy="496332"/>
          </a:xfrm>
          <a:prstGeom prst="rect">
            <a:avLst/>
          </a:prstGeom>
        </p:spPr>
        <p:txBody>
          <a:bodyPr vert="horz" lIns="95545" tIns="47773" rIns="95545" bIns="47773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1DA97F34-B695-485E-8C51-3FD6F8F5E3EE}" type="datetimeFigureOut">
              <a:rPr lang="pt-PT"/>
              <a:pPr>
                <a:defRPr/>
              </a:pPr>
              <a:t>10/09/2025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45" tIns="47773" rIns="95545" bIns="47773" rtlCol="0" anchor="ctr"/>
          <a:lstStyle/>
          <a:p>
            <a:pPr lvl="0"/>
            <a:endParaRPr lang="pt-PT" noProof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79464" y="4715154"/>
            <a:ext cx="5438748" cy="4466987"/>
          </a:xfrm>
          <a:prstGeom prst="rect">
            <a:avLst/>
          </a:prstGeom>
        </p:spPr>
        <p:txBody>
          <a:bodyPr vert="horz" lIns="95545" tIns="47773" rIns="95545" bIns="47773" rtlCol="0">
            <a:normAutofit/>
          </a:bodyPr>
          <a:lstStyle/>
          <a:p>
            <a:pPr lvl="0"/>
            <a:r>
              <a:rPr lang="pt-PT" noProof="0"/>
              <a:t>Clique para editar os estilos</a:t>
            </a:r>
          </a:p>
          <a:p>
            <a:pPr lvl="1"/>
            <a:r>
              <a:rPr lang="pt-PT" noProof="0"/>
              <a:t>Segundo nível</a:t>
            </a:r>
          </a:p>
          <a:p>
            <a:pPr lvl="2"/>
            <a:r>
              <a:rPr lang="pt-PT" noProof="0"/>
              <a:t>Terceiro nível</a:t>
            </a:r>
          </a:p>
          <a:p>
            <a:pPr lvl="3"/>
            <a:r>
              <a:rPr lang="pt-PT" noProof="0"/>
              <a:t>Quarto nível</a:t>
            </a:r>
          </a:p>
          <a:p>
            <a:pPr lvl="4"/>
            <a:r>
              <a:rPr lang="pt-PT" noProof="0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28766"/>
            <a:ext cx="2945862" cy="496332"/>
          </a:xfrm>
          <a:prstGeom prst="rect">
            <a:avLst/>
          </a:prstGeom>
        </p:spPr>
        <p:txBody>
          <a:bodyPr vert="horz" lIns="95545" tIns="47773" rIns="95545" bIns="47773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50294" y="9428766"/>
            <a:ext cx="2945862" cy="496332"/>
          </a:xfrm>
          <a:prstGeom prst="rect">
            <a:avLst/>
          </a:prstGeom>
        </p:spPr>
        <p:txBody>
          <a:bodyPr vert="horz" lIns="95545" tIns="47773" rIns="95545" bIns="47773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4046D37D-26C1-4DDE-BF08-194EB6A64648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783222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2533128" rtl="0" fontAlgn="base">
      <a:spcBef>
        <a:spcPct val="30000"/>
      </a:spcBef>
      <a:spcAft>
        <a:spcPct val="0"/>
      </a:spcAft>
      <a:defRPr sz="3517" kern="1200">
        <a:solidFill>
          <a:schemeClr val="tx1"/>
        </a:solidFill>
        <a:latin typeface="+mn-lt"/>
        <a:ea typeface="+mn-ea"/>
        <a:cs typeface="+mn-cs"/>
      </a:defRPr>
    </a:lvl1pPr>
    <a:lvl2pPr marL="1266016" algn="l" defTabSz="2533128" rtl="0" fontAlgn="base">
      <a:spcBef>
        <a:spcPct val="30000"/>
      </a:spcBef>
      <a:spcAft>
        <a:spcPct val="0"/>
      </a:spcAft>
      <a:defRPr sz="3517" kern="1200">
        <a:solidFill>
          <a:schemeClr val="tx1"/>
        </a:solidFill>
        <a:latin typeface="+mn-lt"/>
        <a:ea typeface="+mn-ea"/>
        <a:cs typeface="+mn-cs"/>
      </a:defRPr>
    </a:lvl2pPr>
    <a:lvl3pPr marL="2533128" algn="l" defTabSz="2533128" rtl="0" fontAlgn="base">
      <a:spcBef>
        <a:spcPct val="30000"/>
      </a:spcBef>
      <a:spcAft>
        <a:spcPct val="0"/>
      </a:spcAft>
      <a:defRPr sz="3517" kern="1200">
        <a:solidFill>
          <a:schemeClr val="tx1"/>
        </a:solidFill>
        <a:latin typeface="+mn-lt"/>
        <a:ea typeface="+mn-ea"/>
        <a:cs typeface="+mn-cs"/>
      </a:defRPr>
    </a:lvl3pPr>
    <a:lvl4pPr marL="3799146" algn="l" defTabSz="2533128" rtl="0" fontAlgn="base">
      <a:spcBef>
        <a:spcPct val="30000"/>
      </a:spcBef>
      <a:spcAft>
        <a:spcPct val="0"/>
      </a:spcAft>
      <a:defRPr sz="3517" kern="1200">
        <a:solidFill>
          <a:schemeClr val="tx1"/>
        </a:solidFill>
        <a:latin typeface="+mn-lt"/>
        <a:ea typeface="+mn-ea"/>
        <a:cs typeface="+mn-cs"/>
      </a:defRPr>
    </a:lvl4pPr>
    <a:lvl5pPr marL="5066257" algn="l" defTabSz="2533128" rtl="0" fontAlgn="base">
      <a:spcBef>
        <a:spcPct val="30000"/>
      </a:spcBef>
      <a:spcAft>
        <a:spcPct val="0"/>
      </a:spcAft>
      <a:defRPr sz="3517" kern="1200">
        <a:solidFill>
          <a:schemeClr val="tx1"/>
        </a:solidFill>
        <a:latin typeface="+mn-lt"/>
        <a:ea typeface="+mn-ea"/>
        <a:cs typeface="+mn-cs"/>
      </a:defRPr>
    </a:lvl5pPr>
    <a:lvl6pPr marL="6332823" algn="l" defTabSz="2533128" rtl="0" eaLnBrk="1" latinLnBrk="0" hangingPunct="1">
      <a:defRPr sz="3517" kern="1200">
        <a:solidFill>
          <a:schemeClr val="tx1"/>
        </a:solidFill>
        <a:latin typeface="+mn-lt"/>
        <a:ea typeface="+mn-ea"/>
        <a:cs typeface="+mn-cs"/>
      </a:defRPr>
    </a:lvl6pPr>
    <a:lvl7pPr marL="7599389" algn="l" defTabSz="2533128" rtl="0" eaLnBrk="1" latinLnBrk="0" hangingPunct="1">
      <a:defRPr sz="3517" kern="1200">
        <a:solidFill>
          <a:schemeClr val="tx1"/>
        </a:solidFill>
        <a:latin typeface="+mn-lt"/>
        <a:ea typeface="+mn-ea"/>
        <a:cs typeface="+mn-cs"/>
      </a:defRPr>
    </a:lvl7pPr>
    <a:lvl8pPr marL="8865953" algn="l" defTabSz="2533128" rtl="0" eaLnBrk="1" latinLnBrk="0" hangingPunct="1">
      <a:defRPr sz="3517" kern="1200">
        <a:solidFill>
          <a:schemeClr val="tx1"/>
        </a:solidFill>
        <a:latin typeface="+mn-lt"/>
        <a:ea typeface="+mn-ea"/>
        <a:cs typeface="+mn-cs"/>
      </a:defRPr>
    </a:lvl8pPr>
    <a:lvl9pPr marL="10132517" algn="l" defTabSz="2533128" rtl="0" eaLnBrk="1" latinLnBrk="0" hangingPunct="1">
      <a:defRPr sz="351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0800" y="4713925"/>
            <a:ext cx="38404800" cy="10027920"/>
          </a:xfrm>
          <a:prstGeom prst="rect">
            <a:avLst/>
          </a:prstGeom>
        </p:spPr>
        <p:txBody>
          <a:bodyPr anchor="b"/>
          <a:lstStyle>
            <a:lvl1pPr algn="ctr">
              <a:defRPr sz="25200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0800" y="15128560"/>
            <a:ext cx="38404800" cy="6954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0080"/>
            </a:lvl1pPr>
            <a:lvl2pPr marL="1920240" indent="0" algn="ctr">
              <a:buNone/>
              <a:defRPr sz="8400"/>
            </a:lvl2pPr>
            <a:lvl3pPr marL="3840480" indent="0" algn="ctr">
              <a:buNone/>
              <a:defRPr sz="7560"/>
            </a:lvl3pPr>
            <a:lvl4pPr marL="5760720" indent="0" algn="ctr">
              <a:buNone/>
              <a:defRPr sz="6720"/>
            </a:lvl4pPr>
            <a:lvl5pPr marL="7680960" indent="0" algn="ctr">
              <a:buNone/>
              <a:defRPr sz="6720"/>
            </a:lvl5pPr>
            <a:lvl6pPr marL="9601200" indent="0" algn="ctr">
              <a:buNone/>
              <a:defRPr sz="6720"/>
            </a:lvl6pPr>
            <a:lvl7pPr marL="11521440" indent="0" algn="ctr">
              <a:buNone/>
              <a:defRPr sz="6720"/>
            </a:lvl7pPr>
            <a:lvl8pPr marL="13441680" indent="0" algn="ctr">
              <a:buNone/>
              <a:defRPr sz="6720"/>
            </a:lvl8pPr>
            <a:lvl9pPr marL="15361920" indent="0" algn="ctr">
              <a:buNone/>
              <a:defRPr sz="6720"/>
            </a:lvl9pPr>
          </a:lstStyle>
          <a:p>
            <a:r>
              <a:rPr lang="pt-PT"/>
              <a:t>Clique para editar o estilo do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789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0440" y="1533527"/>
            <a:ext cx="44165520" cy="5567365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20440" y="7667625"/>
            <a:ext cx="44165520" cy="1827562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928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580" y="1533525"/>
            <a:ext cx="11041380" cy="24409720"/>
          </a:xfrm>
          <a:prstGeom prst="rect">
            <a:avLst/>
          </a:prstGeom>
        </p:spPr>
        <p:txBody>
          <a:bodyPr vert="eaVert"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20440" y="1533525"/>
            <a:ext cx="32484060" cy="2440972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6441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192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0440" y="1533527"/>
            <a:ext cx="44165520" cy="5567365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0440" y="7667625"/>
            <a:ext cx="44165520" cy="1827562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430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3770" y="7180902"/>
            <a:ext cx="44165520" cy="11981495"/>
          </a:xfrm>
          <a:prstGeom prst="rect">
            <a:avLst/>
          </a:prstGeom>
        </p:spPr>
        <p:txBody>
          <a:bodyPr anchor="b"/>
          <a:lstStyle>
            <a:lvl1pPr>
              <a:defRPr sz="25200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3770" y="19275747"/>
            <a:ext cx="44165520" cy="630078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80">
                <a:solidFill>
                  <a:schemeClr val="tx1">
                    <a:tint val="75000"/>
                  </a:schemeClr>
                </a:solidFill>
              </a:defRPr>
            </a:lvl1pPr>
            <a:lvl2pPr marL="1920240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2pPr>
            <a:lvl3pPr marL="384048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3pPr>
            <a:lvl4pPr marL="57607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76809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96012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15214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3441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249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0440" y="1533527"/>
            <a:ext cx="44165520" cy="5567365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20440" y="7667625"/>
            <a:ext cx="21762720" cy="1827562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23240" y="7667625"/>
            <a:ext cx="21762720" cy="1827562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161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1533527"/>
            <a:ext cx="44165520" cy="5567365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7112" y="7060885"/>
            <a:ext cx="21662705" cy="346043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7112" y="10521315"/>
            <a:ext cx="21662705" cy="1547527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923240" y="7060885"/>
            <a:ext cx="21769390" cy="346043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923240" y="10521315"/>
            <a:ext cx="21769390" cy="1547527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485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0440" y="1533527"/>
            <a:ext cx="44165520" cy="5567365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136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270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2" y="1920240"/>
            <a:ext cx="16515395" cy="6720840"/>
          </a:xfrm>
          <a:prstGeom prst="rect">
            <a:avLst/>
          </a:prstGeom>
        </p:spPr>
        <p:txBody>
          <a:bodyPr anchor="b"/>
          <a:lstStyle>
            <a:lvl1pPr>
              <a:defRPr sz="13440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69390" y="4147187"/>
            <a:ext cx="25923240" cy="20469225"/>
          </a:xfrm>
          <a:prstGeom prst="rect">
            <a:avLst/>
          </a:prstGeom>
        </p:spPr>
        <p:txBody>
          <a:bodyPr/>
          <a:lstStyle>
            <a:lvl1pPr>
              <a:defRPr sz="13440"/>
            </a:lvl1pPr>
            <a:lvl2pPr>
              <a:defRPr sz="11760"/>
            </a:lvl2pPr>
            <a:lvl3pPr>
              <a:defRPr sz="1008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2" y="8641080"/>
            <a:ext cx="16515395" cy="160086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4653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2" y="1920240"/>
            <a:ext cx="16515395" cy="6720840"/>
          </a:xfrm>
          <a:prstGeom prst="rect">
            <a:avLst/>
          </a:prstGeom>
        </p:spPr>
        <p:txBody>
          <a:bodyPr anchor="b"/>
          <a:lstStyle>
            <a:lvl1pPr>
              <a:defRPr sz="13440"/>
            </a:lvl1pPr>
          </a:lstStyle>
          <a:p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769390" y="4147187"/>
            <a:ext cx="25923240" cy="204692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3440"/>
            </a:lvl1pPr>
            <a:lvl2pPr marL="1920240" indent="0">
              <a:buNone/>
              <a:defRPr sz="11760"/>
            </a:lvl2pPr>
            <a:lvl3pPr marL="3840480" indent="0">
              <a:buNone/>
              <a:defRPr sz="10080"/>
            </a:lvl3pPr>
            <a:lvl4pPr marL="5760720" indent="0">
              <a:buNone/>
              <a:defRPr sz="8400"/>
            </a:lvl4pPr>
            <a:lvl5pPr marL="7680960" indent="0">
              <a:buNone/>
              <a:defRPr sz="8400"/>
            </a:lvl5pPr>
            <a:lvl6pPr marL="9601200" indent="0">
              <a:buNone/>
              <a:defRPr sz="8400"/>
            </a:lvl6pPr>
            <a:lvl7pPr marL="11521440" indent="0">
              <a:buNone/>
              <a:defRPr sz="8400"/>
            </a:lvl7pPr>
            <a:lvl8pPr marL="13441680" indent="0">
              <a:buNone/>
              <a:defRPr sz="8400"/>
            </a:lvl8pPr>
            <a:lvl9pPr marL="15361920" indent="0">
              <a:buNone/>
              <a:defRPr sz="84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2" y="8641080"/>
            <a:ext cx="16515395" cy="160086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9348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0440" y="26696672"/>
            <a:ext cx="11521440" cy="1533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9/10/2025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962120" y="26696672"/>
            <a:ext cx="17282160" cy="1533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164520" y="26696672"/>
            <a:ext cx="11521440" cy="1533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8" name="Text Box 174"/>
          <p:cNvSpPr txBox="1">
            <a:spLocks noChangeArrowheads="1"/>
          </p:cNvSpPr>
          <p:nvPr userDrawn="1"/>
        </p:nvSpPr>
        <p:spPr bwMode="auto">
          <a:xfrm>
            <a:off x="45621424" y="3456584"/>
            <a:ext cx="4608512" cy="1405193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999584" fontAlgn="base">
              <a:lnSpc>
                <a:spcPct val="125000"/>
              </a:lnSpc>
            </a:pPr>
            <a:r>
              <a:rPr lang="pt-PT" sz="3600" b="0" dirty="0">
                <a:solidFill>
                  <a:srgbClr val="081422"/>
                </a:solidFill>
                <a:effectLst/>
                <a:latin typeface="Arial Rounded MT Bold" panose="020F0704030504030204" pitchFamily="34" charset="0"/>
                <a:ea typeface="Verdana" panose="020B0604030504040204" pitchFamily="34" charset="0"/>
                <a:cs typeface="Segoe UI Semibold" panose="020B0702040204020203" pitchFamily="34" charset="0"/>
              </a:rPr>
              <a:t>Edição 24/2025</a:t>
            </a:r>
          </a:p>
          <a:p>
            <a:pPr algn="ctr" defTabSz="9999584" fontAlgn="base">
              <a:lnSpc>
                <a:spcPct val="125000"/>
              </a:lnSpc>
            </a:pPr>
            <a:r>
              <a:rPr lang="pt-PT" sz="3600" b="0" dirty="0">
                <a:solidFill>
                  <a:srgbClr val="081422"/>
                </a:solidFill>
                <a:effectLst/>
                <a:latin typeface="Arial Rounded MT Bold" panose="020F0704030504030204" pitchFamily="34" charset="0"/>
                <a:ea typeface="Verdana" panose="020B0604030504040204" pitchFamily="34" charset="0"/>
                <a:cs typeface="Segoe UI Semibold" panose="020B0702040204020203" pitchFamily="34" charset="0"/>
              </a:rPr>
              <a:t>  10 a 14 Novembro</a:t>
            </a:r>
          </a:p>
        </p:txBody>
      </p:sp>
      <p:pic>
        <p:nvPicPr>
          <p:cNvPr id="10" name="Imagem 1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9206" y="429565"/>
            <a:ext cx="39541104" cy="278954"/>
          </a:xfrm>
          <a:prstGeom prst="rect">
            <a:avLst/>
          </a:prstGeom>
          <a:solidFill>
            <a:srgbClr val="00AE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Imagem 12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44742071" y="360240"/>
            <a:ext cx="6063929" cy="3191542"/>
          </a:xfrm>
          <a:prstGeom prst="rect">
            <a:avLst/>
          </a:prstGeom>
        </p:spPr>
      </p:pic>
      <p:pic>
        <p:nvPicPr>
          <p:cNvPr id="2" name="Imagem 1">
            <a:extLst>
              <a:ext uri="{FF2B5EF4-FFF2-40B4-BE49-F238E27FC236}">
                <a16:creationId xmlns:a16="http://schemas.microsoft.com/office/drawing/2014/main" id="{E3F5859A-98BB-455D-B589-C561F082BC31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48629805" y="26696672"/>
            <a:ext cx="1670449" cy="1658256"/>
          </a:xfrm>
          <a:prstGeom prst="rect">
            <a:avLst/>
          </a:prstGeom>
        </p:spPr>
      </p:pic>
      <p:pic>
        <p:nvPicPr>
          <p:cNvPr id="7" name="Imagem 6" descr="Uma imagem com texto&#10;&#10;Descrição gerada automaticamente">
            <a:extLst>
              <a:ext uri="{FF2B5EF4-FFF2-40B4-BE49-F238E27FC236}">
                <a16:creationId xmlns:a16="http://schemas.microsoft.com/office/drawing/2014/main" id="{9A1407F2-F9A9-143B-AD63-C1A5E66DC3E7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594" y="360239"/>
            <a:ext cx="3888262" cy="3502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01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</p:sldLayoutIdLst>
  <p:txStyles>
    <p:titleStyle>
      <a:lvl1pPr algn="l" defTabSz="3840480" rtl="0" eaLnBrk="1" latinLnBrk="0" hangingPunct="1">
        <a:lnSpc>
          <a:spcPct val="90000"/>
        </a:lnSpc>
        <a:spcBef>
          <a:spcPct val="0"/>
        </a:spcBef>
        <a:buNone/>
        <a:defRPr sz="184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0120" indent="-960120" algn="l" defTabSz="3840480" rtl="0" eaLnBrk="1" latinLnBrk="0" hangingPunct="1">
        <a:lnSpc>
          <a:spcPct val="90000"/>
        </a:lnSpc>
        <a:spcBef>
          <a:spcPts val="4200"/>
        </a:spcBef>
        <a:buFont typeface="Arial" panose="020B0604020202020204" pitchFamily="34" charset="0"/>
        <a:buChar char="•"/>
        <a:defRPr sz="11760" kern="1200">
          <a:solidFill>
            <a:schemeClr val="tx1"/>
          </a:solidFill>
          <a:latin typeface="+mn-lt"/>
          <a:ea typeface="+mn-ea"/>
          <a:cs typeface="+mn-cs"/>
        </a:defRPr>
      </a:lvl1pPr>
      <a:lvl2pPr marL="28803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8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1056132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5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63220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8404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768096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960120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6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072" userDrawn="1">
          <p15:clr>
            <a:srgbClr val="F26B43"/>
          </p15:clr>
        </p15:guide>
        <p15:guide id="2" pos="1612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17"/>
          <p:cNvSpPr txBox="1">
            <a:spLocks noChangeArrowheads="1"/>
          </p:cNvSpPr>
          <p:nvPr/>
        </p:nvSpPr>
        <p:spPr bwMode="auto">
          <a:xfrm>
            <a:off x="679436" y="27219224"/>
            <a:ext cx="8225164" cy="52322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999584">
              <a:spcBef>
                <a:spcPct val="50000"/>
              </a:spcBef>
            </a:pPr>
            <a:r>
              <a:rPr lang="en-US" sz="2800" b="1" u="sng" dirty="0">
                <a:latin typeface="Arial Rounded MT Bold" panose="020F0704030504030204" pitchFamily="34" charset="0"/>
                <a:cs typeface="Arial" panose="020B0604020202020204" pitchFamily="34" charset="0"/>
              </a:rPr>
              <a:t>References</a:t>
            </a:r>
          </a:p>
        </p:txBody>
      </p:sp>
      <p:sp>
        <p:nvSpPr>
          <p:cNvPr id="11" name="Rectangle 6"/>
          <p:cNvSpPr/>
          <p:nvPr/>
        </p:nvSpPr>
        <p:spPr>
          <a:xfrm>
            <a:off x="688432" y="3859459"/>
            <a:ext cx="3571817" cy="10372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r>
              <a:rPr lang="pt-PT" sz="3800" u="sng" dirty="0">
                <a:solidFill>
                  <a:schemeClr val="tx1"/>
                </a:solidFill>
                <a:latin typeface="Arial Rounded MT Bold" panose="020F0704030504030204" pitchFamily="34" charset="0"/>
                <a:ea typeface="Verdana" panose="020B0604030504040204" pitchFamily="34" charset="0"/>
                <a:cs typeface="Segoe UI Semibold" panose="020B0702040204020203" pitchFamily="34" charset="0"/>
              </a:rPr>
              <a:t>Poster  </a:t>
            </a:r>
            <a:r>
              <a:rPr lang="pt-PT" sz="3800" u="sng" dirty="0">
                <a:solidFill>
                  <a:srgbClr val="FF0000"/>
                </a:solidFill>
                <a:latin typeface="Arial Rounded MT Bold" panose="020F0704030504030204" pitchFamily="34" charset="0"/>
                <a:ea typeface="Verdana" panose="020B0604030504040204" pitchFamily="34" charset="0"/>
                <a:cs typeface="Segoe UI Semibold" panose="020B0702040204020203" pitchFamily="34" charset="0"/>
              </a:rPr>
              <a:t>#</a:t>
            </a: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18055457" y="1080320"/>
            <a:ext cx="15180591" cy="747897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>
            <a:innerShdw dist="50800" dir="18900000">
              <a:prstClr val="black">
                <a:alpha val="48000"/>
              </a:prstClr>
            </a:innerShdw>
          </a:effectLst>
        </p:spPr>
        <p:txBody>
          <a:bodyPr wrap="square" lIns="0" tIns="0" rIns="0" bIns="0">
            <a:spAutoFit/>
          </a:bodyPr>
          <a:lstStyle/>
          <a:p>
            <a:pPr algn="ctr" defTabSz="4217988" fontAlgn="base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tabLst>
                <a:tab pos="7189788" algn="l"/>
              </a:tabLst>
            </a:pPr>
            <a:r>
              <a:rPr lang="en-GB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cs typeface="Arial" panose="020B0604020202020204" pitchFamily="34" charset="0"/>
              </a:rPr>
              <a:t>TÍTULO do POSTER</a:t>
            </a:r>
            <a:endParaRPr lang="pt-PT" altLang="pt-PT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Box 174"/>
          <p:cNvSpPr txBox="1">
            <a:spLocks noChangeArrowheads="1"/>
          </p:cNvSpPr>
          <p:nvPr/>
        </p:nvSpPr>
        <p:spPr bwMode="auto">
          <a:xfrm>
            <a:off x="18565932" y="2088432"/>
            <a:ext cx="14094052" cy="1129155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4217988">
              <a:lnSpc>
                <a:spcPct val="150000"/>
              </a:lnSpc>
            </a:pPr>
            <a:r>
              <a:rPr lang="pt-PT" sz="2400" b="1" dirty="0">
                <a:solidFill>
                  <a:srgbClr val="081422"/>
                </a:solidFill>
                <a:latin typeface="Arial Rounded MT Bold" panose="020F0704030504030204" pitchFamily="34" charset="0"/>
                <a:ea typeface="Verdana" panose="020B0604030504040204" pitchFamily="34" charset="0"/>
                <a:cs typeface="Segoe UI Semibold" panose="020B0702040204020203" pitchFamily="34" charset="0"/>
              </a:rPr>
              <a:t>Autores</a:t>
            </a:r>
            <a:r>
              <a:rPr lang="pt-PT" sz="2400" b="1" dirty="0">
                <a:solidFill>
                  <a:srgbClr val="0814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  <a:ea typeface="Verdana" panose="020B0604030504040204" pitchFamily="34" charset="0"/>
                <a:cs typeface="Segoe UI Semibold" panose="020B0702040204020203" pitchFamily="34" charset="0"/>
              </a:rPr>
              <a:t>:  </a:t>
            </a:r>
            <a:r>
              <a:rPr lang="pt-PT" sz="2400" dirty="0">
                <a:solidFill>
                  <a:srgbClr val="FF0000"/>
                </a:solidFill>
                <a:latin typeface="Arial Rounded MT Bold" panose="020F0704030504030204" pitchFamily="34" charset="0"/>
                <a:ea typeface="Verdana" panose="020B0604030504040204" pitchFamily="34" charset="0"/>
                <a:cs typeface="Segoe UI Semibold" panose="020B0702040204020203" pitchFamily="34" charset="0"/>
              </a:rPr>
              <a:t>António Silva, Maria Cardoso</a:t>
            </a:r>
            <a:r>
              <a:rPr lang="pt-PT" sz="2400" b="1" cap="small" baseline="30000" dirty="0">
                <a:latin typeface="Arial Rounded MT Bold" panose="020F0704030504030204" pitchFamily="34" charset="0"/>
              </a:rPr>
              <a:t> </a:t>
            </a:r>
            <a:r>
              <a:rPr lang="pt-PT" sz="2400" dirty="0">
                <a:solidFill>
                  <a:srgbClr val="FF0000"/>
                </a:solidFill>
                <a:latin typeface="Arial Rounded MT Bold" panose="020F0704030504030204" pitchFamily="34" charset="0"/>
                <a:ea typeface="Verdana" panose="020B0604030504040204" pitchFamily="34" charset="0"/>
                <a:cs typeface="Segoe UI Semibold" panose="020B0702040204020203" pitchFamily="34" charset="0"/>
              </a:rPr>
              <a:t>, ..., ...</a:t>
            </a:r>
          </a:p>
          <a:p>
            <a:pPr algn="ctr" defTabSz="4217988">
              <a:lnSpc>
                <a:spcPct val="150000"/>
              </a:lnSpc>
              <a:tabLst>
                <a:tab pos="3946525" algn="l"/>
              </a:tabLst>
            </a:pPr>
            <a:r>
              <a:rPr lang="pt-PT" sz="2400" i="1" dirty="0">
                <a:latin typeface="Arial Rounded MT Bold" panose="020F0704030504030204" pitchFamily="34" charset="0"/>
              </a:rPr>
              <a:t>Instituto Politécnico de Coimbra, ESTESC-Coimbra Health </a:t>
            </a:r>
            <a:r>
              <a:rPr lang="pt-PT" sz="2400" i="1" dirty="0" err="1">
                <a:latin typeface="Arial Rounded MT Bold" panose="020F0704030504030204" pitchFamily="34" charset="0"/>
              </a:rPr>
              <a:t>School</a:t>
            </a:r>
            <a:r>
              <a:rPr lang="pt-PT" sz="2400" i="1" dirty="0">
                <a:latin typeface="Arial Rounded MT Bold" panose="020F0704030504030204" pitchFamily="34" charset="0"/>
              </a:rPr>
              <a:t>, </a:t>
            </a:r>
            <a:r>
              <a:rPr lang="pt-PT" sz="2400" i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UCP </a:t>
            </a:r>
            <a:r>
              <a:rPr lang="pt-PT" sz="2400" i="1" dirty="0" err="1">
                <a:solidFill>
                  <a:srgbClr val="FF0000"/>
                </a:solidFill>
                <a:latin typeface="Arial Rounded MT Bold" panose="020F0704030504030204" pitchFamily="34" charset="0"/>
              </a:rPr>
              <a:t>xxx</a:t>
            </a:r>
            <a:r>
              <a:rPr lang="pt-PT" sz="2400" i="1" dirty="0">
                <a:latin typeface="Arial Rounded MT Bold" panose="020F0704030504030204" pitchFamily="34" charset="0"/>
              </a:rPr>
              <a:t>, Portugal</a:t>
            </a:r>
          </a:p>
        </p:txBody>
      </p:sp>
      <p:sp>
        <p:nvSpPr>
          <p:cNvPr id="14" name="Text Box 174"/>
          <p:cNvSpPr txBox="1">
            <a:spLocks noChangeArrowheads="1"/>
          </p:cNvSpPr>
          <p:nvPr/>
        </p:nvSpPr>
        <p:spPr bwMode="auto">
          <a:xfrm>
            <a:off x="19121421" y="3242301"/>
            <a:ext cx="14114627" cy="646331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defTabSz="4217988" fontAlgn="base">
              <a:lnSpc>
                <a:spcPct val="150000"/>
              </a:lnSpc>
              <a:tabLst>
                <a:tab pos="7086600" algn="l"/>
              </a:tabLst>
            </a:pPr>
            <a:r>
              <a:rPr lang="pt-PT" sz="2400" b="1" dirty="0">
                <a:solidFill>
                  <a:srgbClr val="081422"/>
                </a:solidFill>
                <a:latin typeface="Arial Rounded MT Bold" panose="020F0704030504030204" pitchFamily="34" charset="0"/>
                <a:ea typeface="Verdana" panose="020B0604030504040204" pitchFamily="34" charset="0"/>
                <a:cs typeface="Segoe UI Semibold" panose="020B0702040204020203" pitchFamily="34" charset="0"/>
              </a:rPr>
              <a:t>U.C.:	Professor: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20317</TotalTime>
  <Words>36</Words>
  <Application>Microsoft Office PowerPoint</Application>
  <PresentationFormat>Personalizados</PresentationFormat>
  <Paragraphs>6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5" baseType="lpstr">
      <vt:lpstr>Arial</vt:lpstr>
      <vt:lpstr>Arial Rounded MT Bold</vt:lpstr>
      <vt:lpstr>Calibri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Sarah Cordeiro</dc:creator>
  <cp:lastModifiedBy>Celia Margarida Alcobia Gomes</cp:lastModifiedBy>
  <cp:revision>680</cp:revision>
  <cp:lastPrinted>2019-03-12T15:25:53Z</cp:lastPrinted>
  <dcterms:created xsi:type="dcterms:W3CDTF">2007-11-22T00:22:17Z</dcterms:created>
  <dcterms:modified xsi:type="dcterms:W3CDTF">2025-09-10T16:09:50Z</dcterms:modified>
</cp:coreProperties>
</file>