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51206400" cy="28803600"/>
  <p:notesSz cx="6797675" cy="9926638"/>
  <p:defaultTextStyle>
    <a:defPPr>
      <a:defRPr lang="pt-PT"/>
    </a:defPPr>
    <a:lvl1pPr algn="l" defTabSz="2533128" rtl="0" eaLnBrk="0" fontAlgn="base" hangingPunct="0">
      <a:spcBef>
        <a:spcPct val="0"/>
      </a:spcBef>
      <a:spcAft>
        <a:spcPct val="0"/>
      </a:spcAft>
      <a:defRPr sz="5242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1266016" indent="-950608" algn="l" defTabSz="2533128" rtl="0" eaLnBrk="0" fontAlgn="base" hangingPunct="0">
      <a:spcBef>
        <a:spcPct val="0"/>
      </a:spcBef>
      <a:spcAft>
        <a:spcPct val="0"/>
      </a:spcAft>
      <a:defRPr sz="5242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2533128" indent="-1902311" algn="l" defTabSz="2533128" rtl="0" eaLnBrk="0" fontAlgn="base" hangingPunct="0">
      <a:spcBef>
        <a:spcPct val="0"/>
      </a:spcBef>
      <a:spcAft>
        <a:spcPct val="0"/>
      </a:spcAft>
      <a:defRPr sz="5242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3799146" indent="-2852918" algn="l" defTabSz="2533128" rtl="0" eaLnBrk="0" fontAlgn="base" hangingPunct="0">
      <a:spcBef>
        <a:spcPct val="0"/>
      </a:spcBef>
      <a:spcAft>
        <a:spcPct val="0"/>
      </a:spcAft>
      <a:defRPr sz="5242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5066257" indent="-3804621" algn="l" defTabSz="2533128" rtl="0" eaLnBrk="0" fontAlgn="base" hangingPunct="0">
      <a:spcBef>
        <a:spcPct val="0"/>
      </a:spcBef>
      <a:spcAft>
        <a:spcPct val="0"/>
      </a:spcAft>
      <a:defRPr sz="5242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1577046" algn="l" defTabSz="630818" rtl="0" eaLnBrk="1" latinLnBrk="0" hangingPunct="1">
      <a:defRPr sz="5242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1892453" algn="l" defTabSz="630818" rtl="0" eaLnBrk="1" latinLnBrk="0" hangingPunct="1">
      <a:defRPr sz="5242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2207862" algn="l" defTabSz="630818" rtl="0" eaLnBrk="1" latinLnBrk="0" hangingPunct="1">
      <a:defRPr sz="5242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2523272" algn="l" defTabSz="630818" rtl="0" eaLnBrk="1" latinLnBrk="0" hangingPunct="1">
      <a:defRPr sz="5242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73" userDrawn="1">
          <p15:clr>
            <a:srgbClr val="A4A3A4"/>
          </p15:clr>
        </p15:guide>
        <p15:guide id="2" pos="161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EF"/>
    <a:srgbClr val="FFFFFF"/>
    <a:srgbClr val="0072BC"/>
    <a:srgbClr val="FFFF00"/>
    <a:srgbClr val="008000"/>
    <a:srgbClr val="33CC33"/>
    <a:srgbClr val="3333FF"/>
    <a:srgbClr val="3E1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em Estilo, Tabela com Grelh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29" autoAdjust="0"/>
    <p:restoredTop sz="99822" autoAdjust="0"/>
  </p:normalViewPr>
  <p:slideViewPr>
    <p:cSldViewPr>
      <p:cViewPr>
        <p:scale>
          <a:sx n="30" d="100"/>
          <a:sy n="30" d="100"/>
        </p:scale>
        <p:origin x="16" y="16"/>
      </p:cViewPr>
      <p:guideLst>
        <p:guide orient="horz" pos="9073"/>
        <p:guide pos="161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2828" y="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862" cy="497874"/>
          </a:xfrm>
          <a:prstGeom prst="rect">
            <a:avLst/>
          </a:prstGeom>
        </p:spPr>
        <p:txBody>
          <a:bodyPr vert="horz" lIns="88276" tIns="44138" rIns="88276" bIns="4413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50294" y="0"/>
            <a:ext cx="2945862" cy="497874"/>
          </a:xfrm>
          <a:prstGeom prst="rect">
            <a:avLst/>
          </a:prstGeom>
        </p:spPr>
        <p:txBody>
          <a:bodyPr vert="horz" lIns="88276" tIns="44138" rIns="88276" bIns="4413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5D52AF8-C4CA-49D2-8013-2EAE1CE09253}" type="datetimeFigureOut">
              <a:rPr lang="pt-PT"/>
              <a:pPr>
                <a:defRPr/>
              </a:pPr>
              <a:t>27/01/2025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428765"/>
            <a:ext cx="2945862" cy="497873"/>
          </a:xfrm>
          <a:prstGeom prst="rect">
            <a:avLst/>
          </a:prstGeom>
        </p:spPr>
        <p:txBody>
          <a:bodyPr vert="horz" lIns="88276" tIns="44138" rIns="88276" bIns="4413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50294" y="9428765"/>
            <a:ext cx="2945862" cy="497873"/>
          </a:xfrm>
          <a:prstGeom prst="rect">
            <a:avLst/>
          </a:prstGeom>
        </p:spPr>
        <p:txBody>
          <a:bodyPr vert="horz" lIns="88276" tIns="44138" rIns="88276" bIns="44138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A67E67E-565D-47D7-834C-241E0C0BFA1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864864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862" cy="496332"/>
          </a:xfrm>
          <a:prstGeom prst="rect">
            <a:avLst/>
          </a:prstGeom>
        </p:spPr>
        <p:txBody>
          <a:bodyPr vert="horz" lIns="95545" tIns="47773" rIns="95545" bIns="4777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50294" y="0"/>
            <a:ext cx="2945862" cy="496332"/>
          </a:xfrm>
          <a:prstGeom prst="rect">
            <a:avLst/>
          </a:prstGeom>
        </p:spPr>
        <p:txBody>
          <a:bodyPr vert="horz" lIns="95545" tIns="47773" rIns="95545" bIns="4777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1DA97F34-B695-485E-8C51-3FD6F8F5E3EE}" type="datetimeFigureOut">
              <a:rPr lang="pt-PT"/>
              <a:pPr>
                <a:defRPr/>
              </a:pPr>
              <a:t>27/01/2025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45" tIns="47773" rIns="95545" bIns="47773" rtlCol="0" anchor="ctr"/>
          <a:lstStyle/>
          <a:p>
            <a:pPr lvl="0"/>
            <a:endParaRPr lang="pt-PT" noProof="0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79464" y="4715154"/>
            <a:ext cx="5438748" cy="4466987"/>
          </a:xfrm>
          <a:prstGeom prst="rect">
            <a:avLst/>
          </a:prstGeom>
        </p:spPr>
        <p:txBody>
          <a:bodyPr vert="horz" lIns="95545" tIns="47773" rIns="95545" bIns="47773" rtlCol="0">
            <a:normAutofit/>
          </a:bodyPr>
          <a:lstStyle/>
          <a:p>
            <a:pPr lvl="0"/>
            <a:r>
              <a:rPr lang="pt-PT" noProof="0"/>
              <a:t>Clique para editar os estilos</a:t>
            </a:r>
          </a:p>
          <a:p>
            <a:pPr lvl="1"/>
            <a:r>
              <a:rPr lang="pt-PT" noProof="0"/>
              <a:t>Segundo nível</a:t>
            </a:r>
          </a:p>
          <a:p>
            <a:pPr lvl="2"/>
            <a:r>
              <a:rPr lang="pt-PT" noProof="0"/>
              <a:t>Terceiro nível</a:t>
            </a:r>
          </a:p>
          <a:p>
            <a:pPr lvl="3"/>
            <a:r>
              <a:rPr lang="pt-PT" noProof="0"/>
              <a:t>Quarto nível</a:t>
            </a:r>
          </a:p>
          <a:p>
            <a:pPr lvl="4"/>
            <a:r>
              <a:rPr lang="pt-PT" noProof="0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28766"/>
            <a:ext cx="2945862" cy="496332"/>
          </a:xfrm>
          <a:prstGeom prst="rect">
            <a:avLst/>
          </a:prstGeom>
        </p:spPr>
        <p:txBody>
          <a:bodyPr vert="horz" lIns="95545" tIns="47773" rIns="95545" bIns="4777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50294" y="9428766"/>
            <a:ext cx="2945862" cy="496332"/>
          </a:xfrm>
          <a:prstGeom prst="rect">
            <a:avLst/>
          </a:prstGeom>
        </p:spPr>
        <p:txBody>
          <a:bodyPr vert="horz" lIns="95545" tIns="47773" rIns="95545" bIns="47773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4046D37D-26C1-4DDE-BF08-194EB6A64648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783222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2533128" rtl="0" fontAlgn="base">
      <a:spcBef>
        <a:spcPct val="30000"/>
      </a:spcBef>
      <a:spcAft>
        <a:spcPct val="0"/>
      </a:spcAft>
      <a:defRPr sz="3517" kern="1200">
        <a:solidFill>
          <a:schemeClr val="tx1"/>
        </a:solidFill>
        <a:latin typeface="+mn-lt"/>
        <a:ea typeface="+mn-ea"/>
        <a:cs typeface="+mn-cs"/>
      </a:defRPr>
    </a:lvl1pPr>
    <a:lvl2pPr marL="1266016" algn="l" defTabSz="2533128" rtl="0" fontAlgn="base">
      <a:spcBef>
        <a:spcPct val="30000"/>
      </a:spcBef>
      <a:spcAft>
        <a:spcPct val="0"/>
      </a:spcAft>
      <a:defRPr sz="3517" kern="1200">
        <a:solidFill>
          <a:schemeClr val="tx1"/>
        </a:solidFill>
        <a:latin typeface="+mn-lt"/>
        <a:ea typeface="+mn-ea"/>
        <a:cs typeface="+mn-cs"/>
      </a:defRPr>
    </a:lvl2pPr>
    <a:lvl3pPr marL="2533128" algn="l" defTabSz="2533128" rtl="0" fontAlgn="base">
      <a:spcBef>
        <a:spcPct val="30000"/>
      </a:spcBef>
      <a:spcAft>
        <a:spcPct val="0"/>
      </a:spcAft>
      <a:defRPr sz="3517" kern="1200">
        <a:solidFill>
          <a:schemeClr val="tx1"/>
        </a:solidFill>
        <a:latin typeface="+mn-lt"/>
        <a:ea typeface="+mn-ea"/>
        <a:cs typeface="+mn-cs"/>
      </a:defRPr>
    </a:lvl3pPr>
    <a:lvl4pPr marL="3799146" algn="l" defTabSz="2533128" rtl="0" fontAlgn="base">
      <a:spcBef>
        <a:spcPct val="30000"/>
      </a:spcBef>
      <a:spcAft>
        <a:spcPct val="0"/>
      </a:spcAft>
      <a:defRPr sz="3517" kern="1200">
        <a:solidFill>
          <a:schemeClr val="tx1"/>
        </a:solidFill>
        <a:latin typeface="+mn-lt"/>
        <a:ea typeface="+mn-ea"/>
        <a:cs typeface="+mn-cs"/>
      </a:defRPr>
    </a:lvl4pPr>
    <a:lvl5pPr marL="5066257" algn="l" defTabSz="2533128" rtl="0" fontAlgn="base">
      <a:spcBef>
        <a:spcPct val="30000"/>
      </a:spcBef>
      <a:spcAft>
        <a:spcPct val="0"/>
      </a:spcAft>
      <a:defRPr sz="3517" kern="1200">
        <a:solidFill>
          <a:schemeClr val="tx1"/>
        </a:solidFill>
        <a:latin typeface="+mn-lt"/>
        <a:ea typeface="+mn-ea"/>
        <a:cs typeface="+mn-cs"/>
      </a:defRPr>
    </a:lvl5pPr>
    <a:lvl6pPr marL="6332823" algn="l" defTabSz="2533128" rtl="0" eaLnBrk="1" latinLnBrk="0" hangingPunct="1">
      <a:defRPr sz="3517" kern="1200">
        <a:solidFill>
          <a:schemeClr val="tx1"/>
        </a:solidFill>
        <a:latin typeface="+mn-lt"/>
        <a:ea typeface="+mn-ea"/>
        <a:cs typeface="+mn-cs"/>
      </a:defRPr>
    </a:lvl6pPr>
    <a:lvl7pPr marL="7599389" algn="l" defTabSz="2533128" rtl="0" eaLnBrk="1" latinLnBrk="0" hangingPunct="1">
      <a:defRPr sz="3517" kern="1200">
        <a:solidFill>
          <a:schemeClr val="tx1"/>
        </a:solidFill>
        <a:latin typeface="+mn-lt"/>
        <a:ea typeface="+mn-ea"/>
        <a:cs typeface="+mn-cs"/>
      </a:defRPr>
    </a:lvl7pPr>
    <a:lvl8pPr marL="8865953" algn="l" defTabSz="2533128" rtl="0" eaLnBrk="1" latinLnBrk="0" hangingPunct="1">
      <a:defRPr sz="3517" kern="1200">
        <a:solidFill>
          <a:schemeClr val="tx1"/>
        </a:solidFill>
        <a:latin typeface="+mn-lt"/>
        <a:ea typeface="+mn-ea"/>
        <a:cs typeface="+mn-cs"/>
      </a:defRPr>
    </a:lvl8pPr>
    <a:lvl9pPr marL="10132517" algn="l" defTabSz="2533128" rtl="0" eaLnBrk="1" latinLnBrk="0" hangingPunct="1">
      <a:defRPr sz="351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192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26696672"/>
            <a:ext cx="1728216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8" name="Text Box 174"/>
          <p:cNvSpPr txBox="1">
            <a:spLocks noChangeArrowheads="1"/>
          </p:cNvSpPr>
          <p:nvPr userDrawn="1"/>
        </p:nvSpPr>
        <p:spPr bwMode="auto">
          <a:xfrm>
            <a:off x="45621424" y="3456584"/>
            <a:ext cx="4608512" cy="1405193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999584" fontAlgn="base">
              <a:lnSpc>
                <a:spcPct val="125000"/>
              </a:lnSpc>
            </a:pPr>
            <a:r>
              <a:rPr lang="pt-PT" sz="3600" b="0" dirty="0" err="1">
                <a:solidFill>
                  <a:srgbClr val="081422"/>
                </a:solidFill>
                <a:effectLst/>
                <a:latin typeface="Arial Rounded MT Bold" panose="020F0704030504030204" pitchFamily="34" charset="0"/>
                <a:ea typeface="Verdana" panose="020B0604030504040204" pitchFamily="34" charset="0"/>
                <a:cs typeface="Segoe UI Semibold" panose="020B0702040204020203" pitchFamily="34" charset="0"/>
              </a:rPr>
              <a:t>Edition</a:t>
            </a:r>
            <a:r>
              <a:rPr lang="pt-PT" sz="3600" b="0" dirty="0">
                <a:solidFill>
                  <a:srgbClr val="081422"/>
                </a:solidFill>
                <a:effectLst/>
                <a:latin typeface="Arial Rounded MT Bold" panose="020F0704030504030204" pitchFamily="34" charset="0"/>
                <a:ea typeface="Verdana" panose="020B0604030504040204" pitchFamily="34" charset="0"/>
                <a:cs typeface="Segoe UI Semibold" panose="020B0702040204020203" pitchFamily="34" charset="0"/>
              </a:rPr>
              <a:t> 23/2025</a:t>
            </a:r>
          </a:p>
          <a:p>
            <a:pPr algn="ctr" defTabSz="9999584" fontAlgn="base">
              <a:lnSpc>
                <a:spcPct val="125000"/>
              </a:lnSpc>
            </a:pPr>
            <a:r>
              <a:rPr lang="pt-PT" sz="3600" b="0" dirty="0">
                <a:solidFill>
                  <a:srgbClr val="081422"/>
                </a:solidFill>
                <a:effectLst/>
                <a:latin typeface="Arial Rounded MT Bold" panose="020F0704030504030204" pitchFamily="34" charset="0"/>
                <a:ea typeface="Verdana" panose="020B0604030504040204" pitchFamily="34" charset="0"/>
                <a:cs typeface="Segoe UI Semibold" panose="020B0702040204020203" pitchFamily="34" charset="0"/>
              </a:rPr>
              <a:t>7 to 11 </a:t>
            </a:r>
            <a:r>
              <a:rPr lang="pt-PT" sz="3600" b="0" dirty="0" err="1">
                <a:solidFill>
                  <a:srgbClr val="081422"/>
                </a:solidFill>
                <a:effectLst/>
                <a:latin typeface="Arial Rounded MT Bold" panose="020F0704030504030204" pitchFamily="34" charset="0"/>
                <a:ea typeface="Verdana" panose="020B0604030504040204" pitchFamily="34" charset="0"/>
                <a:cs typeface="Segoe UI Semibold" panose="020B0702040204020203" pitchFamily="34" charset="0"/>
              </a:rPr>
              <a:t>April</a:t>
            </a:r>
            <a:endParaRPr lang="pt-PT" sz="3600" b="0" dirty="0">
              <a:solidFill>
                <a:srgbClr val="081422"/>
              </a:solidFill>
              <a:effectLst/>
              <a:latin typeface="Arial Rounded MT Bold" panose="020F0704030504030204" pitchFamily="34" charset="0"/>
              <a:ea typeface="Verdana" panose="020B060403050404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10" name="Imagem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06" y="429565"/>
            <a:ext cx="39541104" cy="278954"/>
          </a:xfrm>
          <a:prstGeom prst="rect">
            <a:avLst/>
          </a:prstGeom>
          <a:solidFill>
            <a:srgbClr val="00A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agem 1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4742071" y="360240"/>
            <a:ext cx="6063929" cy="3191542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E3F5859A-98BB-455D-B589-C561F082BC31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8629805" y="26696672"/>
            <a:ext cx="1670449" cy="1658256"/>
          </a:xfrm>
          <a:prstGeom prst="rect">
            <a:avLst/>
          </a:prstGeom>
        </p:spPr>
      </p:pic>
      <p:pic>
        <p:nvPicPr>
          <p:cNvPr id="7" name="Imagem 6" descr="Uma imagem com texto&#10;&#10;Descrição gerada automaticamente">
            <a:extLst>
              <a:ext uri="{FF2B5EF4-FFF2-40B4-BE49-F238E27FC236}">
                <a16:creationId xmlns:a16="http://schemas.microsoft.com/office/drawing/2014/main" id="{9A1407F2-F9A9-143B-AD63-C1A5E66DC3E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94" y="360239"/>
            <a:ext cx="3888262" cy="3502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01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072" userDrawn="1">
          <p15:clr>
            <a:srgbClr val="F26B43"/>
          </p15:clr>
        </p15:guide>
        <p15:guide id="2" pos="1612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679436" y="27219224"/>
            <a:ext cx="8225164" cy="523220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999584">
              <a:spcBef>
                <a:spcPct val="50000"/>
              </a:spcBef>
            </a:pPr>
            <a:r>
              <a:rPr lang="en-US" sz="2800" b="1" u="sng" dirty="0">
                <a:latin typeface="Arial Rounded MT Bold" panose="020F0704030504030204" pitchFamily="34" charset="0"/>
                <a:cs typeface="Arial" panose="020B0604020202020204" pitchFamily="34" charset="0"/>
              </a:rPr>
              <a:t>References</a:t>
            </a:r>
          </a:p>
        </p:txBody>
      </p:sp>
      <p:sp>
        <p:nvSpPr>
          <p:cNvPr id="11" name="Rectangle 6"/>
          <p:cNvSpPr/>
          <p:nvPr/>
        </p:nvSpPr>
        <p:spPr>
          <a:xfrm>
            <a:off x="688432" y="3859459"/>
            <a:ext cx="3571817" cy="10372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pt-PT" sz="3800" u="sng" dirty="0">
                <a:solidFill>
                  <a:schemeClr val="tx1"/>
                </a:solidFill>
                <a:latin typeface="Arial Rounded MT Bold" panose="020F0704030504030204" pitchFamily="34" charset="0"/>
                <a:ea typeface="Verdana" panose="020B0604030504040204" pitchFamily="34" charset="0"/>
                <a:cs typeface="Segoe UI Semibold" panose="020B0702040204020203" pitchFamily="34" charset="0"/>
              </a:rPr>
              <a:t>Poster  </a:t>
            </a:r>
            <a:r>
              <a:rPr lang="pt-PT" sz="3800" u="sng" dirty="0">
                <a:solidFill>
                  <a:srgbClr val="FF0000"/>
                </a:solidFill>
                <a:latin typeface="Arial Rounded MT Bold" panose="020F0704030504030204" pitchFamily="34" charset="0"/>
                <a:ea typeface="Verdana" panose="020B0604030504040204" pitchFamily="34" charset="0"/>
                <a:cs typeface="Segoe UI Semibold" panose="020B0702040204020203" pitchFamily="34" charset="0"/>
              </a:rPr>
              <a:t>#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18055457" y="1080320"/>
            <a:ext cx="15180591" cy="747897"/>
          </a:xfrm>
          <a:prstGeom prst="rect">
            <a:avLst/>
          </a:prstGeom>
          <a:noFill/>
          <a:ln w="127000">
            <a:noFill/>
            <a:miter lim="800000"/>
            <a:headEnd/>
            <a:tailEnd/>
          </a:ln>
          <a:effectLst>
            <a:innerShdw dist="50800" dir="18900000">
              <a:prstClr val="black">
                <a:alpha val="48000"/>
              </a:prstClr>
            </a:innerShdw>
          </a:effectLst>
        </p:spPr>
        <p:txBody>
          <a:bodyPr wrap="square" lIns="0" tIns="0" rIns="0" bIns="0">
            <a:spAutoFit/>
          </a:bodyPr>
          <a:lstStyle/>
          <a:p>
            <a:pPr algn="ctr" defTabSz="4217988" fontAlgn="base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tabLst>
                <a:tab pos="7189788" algn="l"/>
              </a:tabLst>
            </a:pPr>
            <a:r>
              <a:rPr lang="en-GB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Arial" panose="020B0604020202020204" pitchFamily="34" charset="0"/>
              </a:rPr>
              <a:t>TÍTULO do POSTER</a:t>
            </a:r>
            <a:endParaRPr lang="pt-PT" altLang="pt-PT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174"/>
          <p:cNvSpPr txBox="1">
            <a:spLocks noChangeArrowheads="1"/>
          </p:cNvSpPr>
          <p:nvPr/>
        </p:nvSpPr>
        <p:spPr bwMode="auto">
          <a:xfrm>
            <a:off x="18565932" y="2088432"/>
            <a:ext cx="14094052" cy="1129155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4217988">
              <a:lnSpc>
                <a:spcPct val="150000"/>
              </a:lnSpc>
            </a:pPr>
            <a:r>
              <a:rPr lang="pt-PT" sz="2400" b="1" dirty="0">
                <a:solidFill>
                  <a:srgbClr val="081422"/>
                </a:solidFill>
                <a:latin typeface="Arial Rounded MT Bold" panose="020F0704030504030204" pitchFamily="34" charset="0"/>
                <a:ea typeface="Verdana" panose="020B0604030504040204" pitchFamily="34" charset="0"/>
                <a:cs typeface="Segoe UI Semibold" panose="020B0702040204020203" pitchFamily="34" charset="0"/>
              </a:rPr>
              <a:t>Autores</a:t>
            </a:r>
            <a:r>
              <a:rPr lang="pt-PT" sz="2400" b="1" dirty="0">
                <a:solidFill>
                  <a:srgbClr val="0814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ea typeface="Verdana" panose="020B0604030504040204" pitchFamily="34" charset="0"/>
                <a:cs typeface="Segoe UI Semibold" panose="020B0702040204020203" pitchFamily="34" charset="0"/>
              </a:rPr>
              <a:t>:  </a:t>
            </a:r>
            <a:r>
              <a:rPr lang="pt-PT" sz="2400" dirty="0">
                <a:solidFill>
                  <a:srgbClr val="FF0000"/>
                </a:solidFill>
                <a:latin typeface="Arial Rounded MT Bold" panose="020F0704030504030204" pitchFamily="34" charset="0"/>
                <a:ea typeface="Verdana" panose="020B0604030504040204" pitchFamily="34" charset="0"/>
                <a:cs typeface="Segoe UI Semibold" panose="020B0702040204020203" pitchFamily="34" charset="0"/>
              </a:rPr>
              <a:t>António Silva, Maria Cardoso</a:t>
            </a:r>
            <a:r>
              <a:rPr lang="pt-PT" sz="2400" b="1" cap="small" baseline="30000" dirty="0">
                <a:latin typeface="Arial Rounded MT Bold" panose="020F0704030504030204" pitchFamily="34" charset="0"/>
              </a:rPr>
              <a:t> </a:t>
            </a:r>
            <a:r>
              <a:rPr lang="pt-PT" sz="2400" dirty="0">
                <a:solidFill>
                  <a:srgbClr val="FF0000"/>
                </a:solidFill>
                <a:latin typeface="Arial Rounded MT Bold" panose="020F0704030504030204" pitchFamily="34" charset="0"/>
                <a:ea typeface="Verdana" panose="020B0604030504040204" pitchFamily="34" charset="0"/>
                <a:cs typeface="Segoe UI Semibold" panose="020B0702040204020203" pitchFamily="34" charset="0"/>
              </a:rPr>
              <a:t>, ..., ...</a:t>
            </a:r>
          </a:p>
          <a:p>
            <a:pPr algn="ctr" defTabSz="4217988">
              <a:lnSpc>
                <a:spcPct val="150000"/>
              </a:lnSpc>
              <a:tabLst>
                <a:tab pos="3946525" algn="l"/>
              </a:tabLst>
            </a:pPr>
            <a:r>
              <a:rPr lang="pt-PT" sz="2400" i="1" dirty="0">
                <a:latin typeface="Arial Rounded MT Bold" panose="020F0704030504030204" pitchFamily="34" charset="0"/>
              </a:rPr>
              <a:t>Instituto Politécnico de Coimbra, ESTESC-Coimbra Health </a:t>
            </a:r>
            <a:r>
              <a:rPr lang="pt-PT" sz="2400" i="1" dirty="0" err="1">
                <a:latin typeface="Arial Rounded MT Bold" panose="020F0704030504030204" pitchFamily="34" charset="0"/>
              </a:rPr>
              <a:t>School</a:t>
            </a:r>
            <a:r>
              <a:rPr lang="pt-PT" sz="2400" i="1" dirty="0">
                <a:latin typeface="Arial Rounded MT Bold" panose="020F0704030504030204" pitchFamily="34" charset="0"/>
              </a:rPr>
              <a:t>, </a:t>
            </a:r>
            <a:r>
              <a:rPr lang="pt-PT" sz="2400" i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UCP </a:t>
            </a:r>
            <a:r>
              <a:rPr lang="pt-PT" sz="2400" i="1" dirty="0" err="1">
                <a:solidFill>
                  <a:srgbClr val="FF0000"/>
                </a:solidFill>
                <a:latin typeface="Arial Rounded MT Bold" panose="020F0704030504030204" pitchFamily="34" charset="0"/>
              </a:rPr>
              <a:t>xxx</a:t>
            </a:r>
            <a:r>
              <a:rPr lang="pt-PT" sz="2400" i="1" dirty="0">
                <a:latin typeface="Arial Rounded MT Bold" panose="020F0704030504030204" pitchFamily="34" charset="0"/>
              </a:rPr>
              <a:t>, Portugal</a:t>
            </a:r>
          </a:p>
        </p:txBody>
      </p:sp>
      <p:sp>
        <p:nvSpPr>
          <p:cNvPr id="14" name="Text Box 174"/>
          <p:cNvSpPr txBox="1">
            <a:spLocks noChangeArrowheads="1"/>
          </p:cNvSpPr>
          <p:nvPr/>
        </p:nvSpPr>
        <p:spPr bwMode="auto">
          <a:xfrm>
            <a:off x="19121421" y="3242301"/>
            <a:ext cx="14114627" cy="646331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defTabSz="4217988" fontAlgn="base">
              <a:lnSpc>
                <a:spcPct val="150000"/>
              </a:lnSpc>
              <a:tabLst>
                <a:tab pos="7086600" algn="l"/>
              </a:tabLst>
            </a:pPr>
            <a:r>
              <a:rPr lang="pt-PT" sz="2400" b="1" dirty="0">
                <a:solidFill>
                  <a:srgbClr val="081422"/>
                </a:solidFill>
                <a:latin typeface="Arial Rounded MT Bold" panose="020F0704030504030204" pitchFamily="34" charset="0"/>
                <a:ea typeface="Verdana" panose="020B0604030504040204" pitchFamily="34" charset="0"/>
                <a:cs typeface="Segoe UI Semibold" panose="020B0702040204020203" pitchFamily="34" charset="0"/>
              </a:rPr>
              <a:t>U.C.:	Professor: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20319</TotalTime>
  <Words>36</Words>
  <Application>Microsoft Office PowerPoint</Application>
  <PresentationFormat>Personalizados</PresentationFormat>
  <Paragraphs>6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Arial Rounded MT Bold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Sarah Cordeiro</dc:creator>
  <cp:lastModifiedBy>Celia Margarida Alcobia Gomes</cp:lastModifiedBy>
  <cp:revision>681</cp:revision>
  <cp:lastPrinted>2019-03-12T15:25:53Z</cp:lastPrinted>
  <dcterms:created xsi:type="dcterms:W3CDTF">2007-11-22T00:22:17Z</dcterms:created>
  <dcterms:modified xsi:type="dcterms:W3CDTF">2025-01-27T17:15:02Z</dcterms:modified>
</cp:coreProperties>
</file>