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90" r:id="rId2"/>
    <p:sldMasterId id="2147483678" r:id="rId3"/>
  </p:sldMasterIdLst>
  <p:notesMasterIdLst>
    <p:notesMasterId r:id="rId5"/>
  </p:notesMasterIdLst>
  <p:handoutMasterIdLst>
    <p:handoutMasterId r:id="rId6"/>
  </p:handoutMasterIdLst>
  <p:sldIdLst>
    <p:sldId id="259" r:id="rId4"/>
  </p:sldIdLst>
  <p:sldSz cx="51206400" cy="28803600"/>
  <p:notesSz cx="6797675" cy="9926638"/>
  <p:defaultTextStyle>
    <a:defPPr>
      <a:defRPr lang="pt-PT"/>
    </a:defPPr>
    <a:lvl1pPr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266016" indent="-950608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2533128" indent="-1902311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3799146" indent="-2852918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5066257" indent="-3804621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1577046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1892453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2207862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2523272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3" userDrawn="1">
          <p15:clr>
            <a:srgbClr val="A4A3A4"/>
          </p15:clr>
        </p15:guide>
        <p15:guide id="2" pos="16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FFFFFF"/>
    <a:srgbClr val="0072BC"/>
    <a:srgbClr val="FFFF00"/>
    <a:srgbClr val="008000"/>
    <a:srgbClr val="33CC33"/>
    <a:srgbClr val="3333FF"/>
    <a:srgbClr val="3E1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9" autoAdjust="0"/>
    <p:restoredTop sz="99822" autoAdjust="0"/>
  </p:normalViewPr>
  <p:slideViewPr>
    <p:cSldViewPr>
      <p:cViewPr>
        <p:scale>
          <a:sx n="30" d="100"/>
          <a:sy n="30" d="100"/>
        </p:scale>
        <p:origin x="16" y="16"/>
      </p:cViewPr>
      <p:guideLst>
        <p:guide orient="horz" pos="9073"/>
        <p:guide pos="16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187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7874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7874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5D52AF8-C4CA-49D2-8013-2EAE1CE09253}" type="datetimeFigureOut">
              <a:rPr lang="pt-PT"/>
              <a:pPr>
                <a:defRPr/>
              </a:pPr>
              <a:t>15/02/2023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765"/>
            <a:ext cx="2945862" cy="497873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294" y="9428765"/>
            <a:ext cx="2945862" cy="497873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A67E67E-565D-47D7-834C-241E0C0BFA1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6486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DA97F34-B695-485E-8C51-3FD6F8F5E3EE}" type="datetimeFigureOut">
              <a:rPr lang="pt-PT"/>
              <a:pPr>
                <a:defRPr/>
              </a:pPr>
              <a:t>15/02/2023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5" tIns="47773" rIns="95545" bIns="47773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64" y="4715154"/>
            <a:ext cx="5438748" cy="4466987"/>
          </a:xfrm>
          <a:prstGeom prst="rect">
            <a:avLst/>
          </a:prstGeom>
        </p:spPr>
        <p:txBody>
          <a:bodyPr vert="horz" lIns="95545" tIns="47773" rIns="95545" bIns="47773" rtlCol="0">
            <a:normAutofit/>
          </a:bodyPr>
          <a:lstStyle/>
          <a:p>
            <a:pPr lvl="0"/>
            <a:r>
              <a:rPr lang="pt-PT" noProof="0"/>
              <a:t>Clique para editar os estilos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766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294" y="9428766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4046D37D-26C1-4DDE-BF08-194EB6A6464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8322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1pPr>
    <a:lvl2pPr marL="1266016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2pPr>
    <a:lvl3pPr marL="2533128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3pPr>
    <a:lvl4pPr marL="3799146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4pPr>
    <a:lvl5pPr marL="5066257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5pPr>
    <a:lvl6pPr marL="6332823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6pPr>
    <a:lvl7pPr marL="7599389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7pPr>
    <a:lvl8pPr marL="8865953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8pPr>
    <a:lvl9pPr marL="10132517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  <a:prstGeom prst="rect">
            <a:avLst/>
          </a:prstGeom>
        </p:spPr>
        <p:txBody>
          <a:bodyPr anchor="b"/>
          <a:lstStyle>
            <a:lvl1pPr algn="ctr">
              <a:defRPr sz="25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8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2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44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92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4C931-23D9-4BF2-9AE4-36657B70D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0" y="4713288"/>
            <a:ext cx="38404800" cy="100282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73EBD5-B54D-4258-AC3B-3DBFA72D7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0" y="15128875"/>
            <a:ext cx="38404800" cy="69532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8CCCCB3-B0FB-492C-B1EA-DCF9D192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9A4F056-654D-4B41-B47F-B5836053B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D91A13C-3F59-4CA6-9787-CA37A05C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4561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A2CA59-E060-4251-9FB0-CEEC8258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389037E-C2F7-4EEF-83BD-224E86739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D067206-7EE9-4EDA-BFAE-EB3FB9C60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80BA4BE-E311-4CFD-A9DA-0A24789FA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3FCE0ED-2F57-4338-A68E-70DA082C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8384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DAFE3-0780-4266-8AC6-0B6074496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088" y="7180263"/>
            <a:ext cx="44165837" cy="119824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81D9B6F-4BA5-4BB7-BD08-92C3012A2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4088" y="19275425"/>
            <a:ext cx="44165837" cy="63007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3B330A9-502B-4FCA-B8D3-C54A98157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69ED3C1-192A-4944-A967-F55620F0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94258AD-26AF-49E7-BE16-84815A24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5186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3D44F-6A7A-405F-A75C-5CDF533F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5A57792-1574-4917-97A6-E9DFCD323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1075" y="7667625"/>
            <a:ext cx="22005925" cy="1827530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52E0274-DC40-4990-973E-D7DD8AFA2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679400" y="7667625"/>
            <a:ext cx="22005925" cy="1827530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14CC962-0D4C-4296-AC91-AAA2FF494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446B41B-95E2-49E3-BF3A-830DE3B5B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0D30FB0-F2F2-4D6C-B118-DCAC90DCD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2690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A7267-3B98-4D77-9119-EEC3E25FE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425" y="1533525"/>
            <a:ext cx="44165838" cy="55673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6D3532A-2BE9-4927-8AB2-26B236708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7425" y="7061200"/>
            <a:ext cx="21663025" cy="3460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B43CCC3-8D4F-45A1-8BC8-C6CA51B59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27425" y="10521950"/>
            <a:ext cx="21663025" cy="1547495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48512D44-837B-4DDE-AAA1-BB677F000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923875" y="7061200"/>
            <a:ext cx="21769388" cy="3460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12C174A-4969-43AD-9376-A9526B80C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923875" y="10521950"/>
            <a:ext cx="21769388" cy="15474950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75435FD5-C943-4C13-B689-C15958D95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BCA6AFB-ED75-4E60-9E7F-0127F951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5C147D95-6480-4F8D-A22C-BC002DD82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651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61E0A-8D71-40EB-8141-3ED91B3CD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2FF796D-D353-43DB-AA0D-CE4D9D48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F1110A7-41A2-49C0-BB15-849E37C8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42710E87-F752-431F-8F2B-783FFA56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8190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3A72E036-3EBF-4A8C-B5A2-52AC88883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16687E0-9396-4140-B707-02F7202EA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EF4A474-CAAD-4759-8916-1A8562EE1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162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30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3CF51-4F95-4A9B-B07F-E47A2A9F4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425" y="1920875"/>
            <a:ext cx="16514763" cy="6719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759BE0D-C0AE-4628-8F30-79D6FA157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69388" y="4146550"/>
            <a:ext cx="25923875" cy="2046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CD384E5-2105-454E-869D-BD5CBD9CD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425" y="8640763"/>
            <a:ext cx="16514763" cy="160083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EE8A2E0-A7A2-41D0-97CB-9B7EC3DE0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45A6774-A078-4C95-9B0A-88E7E6E8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84FE1D3-BDB0-480B-A1EF-B6D1F3CF4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5044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CC9B6-7607-4422-816C-FD8A8EE1A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425" y="1920875"/>
            <a:ext cx="16514763" cy="6719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A3A3FCA6-45F3-442C-88A5-FAA92794C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769388" y="4146550"/>
            <a:ext cx="25923875" cy="2046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2B78C16-0447-487F-BF3D-537384427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425" y="8640763"/>
            <a:ext cx="16514763" cy="160083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4C5402D-D996-4ADC-901A-C65FEF4D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789DFD7-13C7-4E2C-8F82-ACE8975A0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7D9E91D-089A-42B4-90D2-AC08DAC81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65606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D2D23-105C-4C41-AAFB-4C89B8024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E8C3478-4DE7-468E-88BA-79266947D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7F2A812-DFA0-494B-9ED2-B2F027F4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C495591-8B7E-456A-86C6-AA51FB71F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06A9E12-4864-4AB0-BA02-E89E720EB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4695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843C8BE-AA19-4088-8DF8-1A22276A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644263" y="1533525"/>
            <a:ext cx="11041062" cy="244094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340F7DF-C889-4B88-8572-A243FF325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21075" y="1533525"/>
            <a:ext cx="32970788" cy="2440940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A1AF93A-9C6D-4D46-A1AF-FA65ABB1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9A50377-B885-4ADC-BB3A-29AFF991B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741989A-F3A3-4547-83E8-B4B35A18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0954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00800" y="4713288"/>
            <a:ext cx="38404800" cy="100282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00800" y="15128875"/>
            <a:ext cx="38404800" cy="69532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2576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17310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94088" y="7180263"/>
            <a:ext cx="44165837" cy="119824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94088" y="19275425"/>
            <a:ext cx="44165837" cy="63007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1408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521075" y="7667625"/>
            <a:ext cx="22005925" cy="182753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5679400" y="7667625"/>
            <a:ext cx="22005925" cy="182753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893625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7425" y="1533525"/>
            <a:ext cx="44165838" cy="55673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527425" y="7061200"/>
            <a:ext cx="21663025" cy="3460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527425" y="10521950"/>
            <a:ext cx="21663025" cy="1547495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5923875" y="7061200"/>
            <a:ext cx="21769388" cy="3460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5923875" y="10521950"/>
            <a:ext cx="21769388" cy="1547495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11606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272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  <a:prstGeom prst="rect">
            <a:avLst/>
          </a:prstGeom>
        </p:spPr>
        <p:txBody>
          <a:bodyPr anchor="b"/>
          <a:lstStyle>
            <a:lvl1pPr>
              <a:defRPr sz="25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499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7799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7425" y="1920875"/>
            <a:ext cx="16514763" cy="6719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1769388" y="4146550"/>
            <a:ext cx="25923875" cy="2046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527425" y="8640763"/>
            <a:ext cx="16514763" cy="160083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06502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7425" y="1920875"/>
            <a:ext cx="16514763" cy="6719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1769388" y="4146550"/>
            <a:ext cx="25923875" cy="2046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527425" y="8640763"/>
            <a:ext cx="16514763" cy="160083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82684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98121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6644263" y="1533525"/>
            <a:ext cx="11041062" cy="244094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521075" y="1533525"/>
            <a:ext cx="32970788" cy="24409400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867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16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8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13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27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  <a:prstGeom prst="rect">
            <a:avLst/>
          </a:prstGeom>
        </p:spPr>
        <p:txBody>
          <a:bodyPr anchor="b"/>
          <a:lstStyle>
            <a:lvl1pPr>
              <a:defRPr sz="1344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  <a:prstGeom prst="rect">
            <a:avLst/>
          </a:prstGeo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65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  <a:prstGeom prst="rect">
            <a:avLst/>
          </a:prstGeom>
        </p:spPr>
        <p:txBody>
          <a:bodyPr anchor="b"/>
          <a:lstStyle>
            <a:lvl1pPr>
              <a:defRPr sz="1344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4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ext Box 174"/>
          <p:cNvSpPr txBox="1">
            <a:spLocks noChangeArrowheads="1"/>
          </p:cNvSpPr>
          <p:nvPr userDrawn="1"/>
        </p:nvSpPr>
        <p:spPr bwMode="auto">
          <a:xfrm>
            <a:off x="46773552" y="3456584"/>
            <a:ext cx="3744416" cy="140519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999584" fontAlgn="base">
              <a:lnSpc>
                <a:spcPct val="125000"/>
              </a:lnSpc>
            </a:pPr>
            <a:r>
              <a:rPr lang="pt-PT" sz="3600" b="0" dirty="0">
                <a:solidFill>
                  <a:srgbClr val="081422"/>
                </a:solidFill>
                <a:effectLst/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Edição 19/2023</a:t>
            </a:r>
          </a:p>
          <a:p>
            <a:pPr algn="ctr" defTabSz="9999584" fontAlgn="base">
              <a:lnSpc>
                <a:spcPct val="125000"/>
              </a:lnSpc>
            </a:pPr>
            <a:r>
              <a:rPr lang="pt-PT" sz="3600" b="0" dirty="0">
                <a:solidFill>
                  <a:srgbClr val="081422"/>
                </a:solidFill>
                <a:effectLst/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  8 a 12 Maio</a:t>
            </a:r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4627" t="38408" r="8060" b="14030"/>
          <a:stretch/>
        </p:blipFill>
        <p:spPr>
          <a:xfrm>
            <a:off x="411471" y="259316"/>
            <a:ext cx="6109609" cy="4349396"/>
          </a:xfrm>
          <a:prstGeom prst="rect">
            <a:avLst/>
          </a:prstGeom>
          <a:ln>
            <a:noFill/>
          </a:ln>
        </p:spPr>
      </p:pic>
      <p:pic>
        <p:nvPicPr>
          <p:cNvPr id="10" name="Imagem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144" y="462053"/>
            <a:ext cx="36603166" cy="258227"/>
          </a:xfrm>
          <a:prstGeom prst="rect">
            <a:avLst/>
          </a:pr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44695296" y="360240"/>
            <a:ext cx="6063929" cy="319154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E3F5859A-98BB-455D-B589-C561F082BC31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48629805" y="26696672"/>
            <a:ext cx="1670449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92BAFFA2-8E69-41C0-82B6-E3A49A16D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1075" y="1533525"/>
            <a:ext cx="44164250" cy="5567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4CBA7D0-38E1-45B0-B541-15C2DB1A0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1075" y="7667625"/>
            <a:ext cx="44164250" cy="18275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BF266A7-9B1C-45E8-831B-0D31249797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21075" y="26696988"/>
            <a:ext cx="11520488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742F9-A832-427A-842E-61409E64188F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3ADD4B5-284A-4AB7-8A72-EAC2DD9DA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438" y="26696988"/>
            <a:ext cx="17281525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89AC687-DCBC-4440-9FA1-F13E50633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64838" y="26696988"/>
            <a:ext cx="11520487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EFE5-D34C-435D-8339-46F3895F5B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121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521075" y="1533525"/>
            <a:ext cx="44164250" cy="5567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521075" y="7667625"/>
            <a:ext cx="44164250" cy="18275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521075" y="26696988"/>
            <a:ext cx="11520488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C39D2-E1BD-4E96-879B-DD5E3793EAB0}" type="datetimeFigureOut">
              <a:rPr lang="pt-PT" smtClean="0"/>
              <a:t>15/02/2023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16962438" y="26696988"/>
            <a:ext cx="17281525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36164838" y="26696988"/>
            <a:ext cx="11520487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589C7-0238-4042-B581-6D302914C5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694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679436" y="27219224"/>
            <a:ext cx="8225164" cy="52322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999584">
              <a:spcBef>
                <a:spcPct val="50000"/>
              </a:spcBef>
            </a:pPr>
            <a:r>
              <a:rPr lang="en-US" sz="2800" b="1" u="sng" dirty="0">
                <a:latin typeface="Arial Rounded MT Bold" panose="020F070403050403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1" name="Rectangle 6"/>
          <p:cNvSpPr/>
          <p:nvPr/>
        </p:nvSpPr>
        <p:spPr>
          <a:xfrm>
            <a:off x="861031" y="4320680"/>
            <a:ext cx="3571817" cy="1037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pt-PT" sz="3800" b="1" u="sng" dirty="0">
                <a:solidFill>
                  <a:schemeClr val="tx1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Poster  </a:t>
            </a:r>
            <a:r>
              <a:rPr lang="pt-PT" sz="3800" b="1" u="sng" dirty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#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055457" y="1080320"/>
            <a:ext cx="15180591" cy="747897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>
            <a:innerShdw dist="50800" dir="18900000">
              <a:prstClr val="black">
                <a:alpha val="48000"/>
              </a:prstClr>
            </a:innerShdw>
          </a:effectLst>
        </p:spPr>
        <p:txBody>
          <a:bodyPr wrap="square" lIns="0" tIns="0" rIns="0" bIns="0">
            <a:spAutoFit/>
          </a:bodyPr>
          <a:lstStyle/>
          <a:p>
            <a:pPr algn="ctr" defTabSz="4217988" fontAlgn="base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tabLst>
                <a:tab pos="7189788" algn="l"/>
              </a:tabLst>
            </a:pP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TÍTULO do POSTER</a:t>
            </a:r>
            <a:endParaRPr lang="pt-PT" altLang="pt-PT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74"/>
          <p:cNvSpPr txBox="1">
            <a:spLocks noChangeArrowheads="1"/>
          </p:cNvSpPr>
          <p:nvPr/>
        </p:nvSpPr>
        <p:spPr bwMode="auto">
          <a:xfrm>
            <a:off x="18565932" y="2088432"/>
            <a:ext cx="14094052" cy="1129155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217988">
              <a:lnSpc>
                <a:spcPct val="150000"/>
              </a:lnSpc>
            </a:pPr>
            <a:r>
              <a:rPr lang="pt-PT" sz="2400" b="1" dirty="0">
                <a:solidFill>
                  <a:srgbClr val="08142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Autores</a:t>
            </a:r>
            <a:r>
              <a:rPr lang="pt-PT" sz="2400" b="1" dirty="0">
                <a:solidFill>
                  <a:srgbClr val="0814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:  </a:t>
            </a:r>
            <a:r>
              <a:rPr lang="pt-PT" sz="2400" dirty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António Silva, Maria Cardoso</a:t>
            </a:r>
            <a:r>
              <a:rPr lang="pt-PT" sz="2400" b="1" cap="small" baseline="30000" dirty="0">
                <a:latin typeface="Arial Rounded MT Bold" panose="020F0704030504030204" pitchFamily="34" charset="0"/>
              </a:rPr>
              <a:t> </a:t>
            </a:r>
            <a:r>
              <a:rPr lang="pt-PT" sz="2400" dirty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, ..., ...</a:t>
            </a:r>
          </a:p>
          <a:p>
            <a:pPr algn="ctr" defTabSz="4217988">
              <a:lnSpc>
                <a:spcPct val="150000"/>
              </a:lnSpc>
              <a:tabLst>
                <a:tab pos="3946525" algn="l"/>
              </a:tabLst>
            </a:pPr>
            <a:r>
              <a:rPr lang="pt-PT" sz="2400" i="1" dirty="0">
                <a:latin typeface="Arial Rounded MT Bold" panose="020F0704030504030204" pitchFamily="34" charset="0"/>
              </a:rPr>
              <a:t>Instituto Politécnico de Coimbra, ESTESC-Coimbra Health </a:t>
            </a:r>
            <a:r>
              <a:rPr lang="pt-PT" sz="2400" i="1" dirty="0" err="1">
                <a:latin typeface="Arial Rounded MT Bold" panose="020F0704030504030204" pitchFamily="34" charset="0"/>
              </a:rPr>
              <a:t>School</a:t>
            </a:r>
            <a:r>
              <a:rPr lang="pt-PT" sz="2400" i="1" dirty="0">
                <a:latin typeface="Arial Rounded MT Bold" panose="020F0704030504030204" pitchFamily="34" charset="0"/>
              </a:rPr>
              <a:t>, </a:t>
            </a:r>
            <a:r>
              <a:rPr lang="pt-PT" sz="2400" i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UCP </a:t>
            </a:r>
            <a:r>
              <a:rPr lang="pt-PT" sz="2400" i="1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xxx</a:t>
            </a:r>
            <a:r>
              <a:rPr lang="pt-PT" sz="2400" i="1" dirty="0">
                <a:latin typeface="Arial Rounded MT Bold" panose="020F0704030504030204" pitchFamily="34" charset="0"/>
              </a:rPr>
              <a:t>, Portugal</a:t>
            </a:r>
          </a:p>
        </p:txBody>
      </p:sp>
      <p:sp>
        <p:nvSpPr>
          <p:cNvPr id="14" name="Text Box 174"/>
          <p:cNvSpPr txBox="1">
            <a:spLocks noChangeArrowheads="1"/>
          </p:cNvSpPr>
          <p:nvPr/>
        </p:nvSpPr>
        <p:spPr bwMode="auto">
          <a:xfrm>
            <a:off x="19121421" y="3242301"/>
            <a:ext cx="14114627" cy="646331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4217988" fontAlgn="base">
              <a:lnSpc>
                <a:spcPct val="150000"/>
              </a:lnSpc>
              <a:tabLst>
                <a:tab pos="7086600" algn="l"/>
              </a:tabLst>
            </a:pPr>
            <a:r>
              <a:rPr lang="pt-PT" sz="2400" b="1" dirty="0">
                <a:solidFill>
                  <a:srgbClr val="08142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U.C.:	Professor: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19445</TotalTime>
  <Words>36</Words>
  <Application>Microsoft Office PowerPoint</Application>
  <PresentationFormat>Personalizados</PresentationFormat>
  <Paragraphs>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dos diapositivos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Tema do Office</vt:lpstr>
      <vt:lpstr>1_Modelo de apresentação personalizado</vt:lpstr>
      <vt:lpstr>Modelo de apresentação personalizado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Sarah Cordeiro</dc:creator>
  <cp:lastModifiedBy>Célia Alcobia</cp:lastModifiedBy>
  <cp:revision>674</cp:revision>
  <cp:lastPrinted>2019-03-12T15:25:53Z</cp:lastPrinted>
  <dcterms:created xsi:type="dcterms:W3CDTF">2007-11-22T00:22:17Z</dcterms:created>
  <dcterms:modified xsi:type="dcterms:W3CDTF">2023-02-15T16:47:21Z</dcterms:modified>
</cp:coreProperties>
</file>